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0"/>
  </p:notesMasterIdLst>
  <p:sldIdLst>
    <p:sldId id="256" r:id="rId2"/>
    <p:sldId id="257" r:id="rId3"/>
    <p:sldId id="258" r:id="rId4"/>
    <p:sldId id="272" r:id="rId5"/>
    <p:sldId id="260" r:id="rId6"/>
    <p:sldId id="273" r:id="rId7"/>
    <p:sldId id="265" r:id="rId8"/>
    <p:sldId id="262" r:id="rId9"/>
    <p:sldId id="266" r:id="rId10"/>
    <p:sldId id="268" r:id="rId11"/>
    <p:sldId id="269" r:id="rId12"/>
    <p:sldId id="270" r:id="rId13"/>
    <p:sldId id="271" r:id="rId14"/>
    <p:sldId id="275" r:id="rId15"/>
    <p:sldId id="276" r:id="rId16"/>
    <p:sldId id="277" r:id="rId17"/>
    <p:sldId id="278" r:id="rId18"/>
    <p:sldId id="27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6" autoAdjust="0"/>
    <p:restoredTop sz="94681" autoAdjust="0"/>
  </p:normalViewPr>
  <p:slideViewPr>
    <p:cSldViewPr>
      <p:cViewPr varScale="1">
        <p:scale>
          <a:sx n="70" d="100"/>
          <a:sy n="70" d="100"/>
        </p:scale>
        <p:origin x="-133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EA8EAA-97BD-4DC5-8328-98B3C44F0DC9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779DB1-2D62-40FF-A251-855203EB3C6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79DB1-2D62-40FF-A251-855203EB3C6F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ECDC1-65C2-4489-9999-46D846FC687A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DB5AA2A-CBBF-4A08-B20B-439E4575C4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ECDC1-65C2-4489-9999-46D846FC687A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AA2A-CBBF-4A08-B20B-439E4575C4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ECDC1-65C2-4489-9999-46D846FC687A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AA2A-CBBF-4A08-B20B-439E4575C4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ECDC1-65C2-4489-9999-46D846FC687A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DB5AA2A-CBBF-4A08-B20B-439E4575C4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ECDC1-65C2-4489-9999-46D846FC687A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AA2A-CBBF-4A08-B20B-439E4575C49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ECDC1-65C2-4489-9999-46D846FC687A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AA2A-CBBF-4A08-B20B-439E4575C4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ECDC1-65C2-4489-9999-46D846FC687A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DB5AA2A-CBBF-4A08-B20B-439E4575C49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ECDC1-65C2-4489-9999-46D846FC687A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AA2A-CBBF-4A08-B20B-439E4575C4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ECDC1-65C2-4489-9999-46D846FC687A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AA2A-CBBF-4A08-B20B-439E4575C4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ECDC1-65C2-4489-9999-46D846FC687A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AA2A-CBBF-4A08-B20B-439E4575C4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ECDC1-65C2-4489-9999-46D846FC687A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AA2A-CBBF-4A08-B20B-439E4575C49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51ECDC1-65C2-4489-9999-46D846FC687A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DB5AA2A-CBBF-4A08-B20B-439E4575C49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2204864"/>
            <a:ext cx="8458200" cy="3870923"/>
          </a:xfrm>
        </p:spPr>
        <p:txBody>
          <a:bodyPr>
            <a:normAutofit/>
          </a:bodyPr>
          <a:lstStyle/>
          <a:p>
            <a:r>
              <a:rPr lang="uk-UA" dirty="0" smtClean="0"/>
              <a:t>Національно визвольна війна під проводом Богдана Хмельницького</a:t>
            </a:r>
            <a:br>
              <a:rPr lang="uk-UA" dirty="0" smtClean="0"/>
            </a:br>
            <a:r>
              <a:rPr lang="uk-UA" dirty="0" smtClean="0"/>
              <a:t>(1648-1654рр.)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332656"/>
            <a:ext cx="71287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Добившись </a:t>
            </a:r>
            <a:r>
              <a:rPr lang="ru-RU" dirty="0" err="1"/>
              <a:t>успіху</a:t>
            </a:r>
            <a:r>
              <a:rPr lang="ru-RU" dirty="0"/>
              <a:t>, </a:t>
            </a:r>
            <a:r>
              <a:rPr lang="ru-RU" dirty="0" err="1"/>
              <a:t>Б.Хмельницький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похід</a:t>
            </a:r>
            <a:r>
              <a:rPr lang="ru-RU" dirty="0"/>
              <a:t> на </a:t>
            </a:r>
            <a:r>
              <a:rPr lang="ru-RU" dirty="0" err="1"/>
              <a:t>Захід</a:t>
            </a:r>
            <a:r>
              <a:rPr lang="ru-RU" dirty="0"/>
              <a:t>, </a:t>
            </a:r>
            <a:r>
              <a:rPr lang="ru-RU" dirty="0" err="1"/>
              <a:t>узявши</a:t>
            </a:r>
            <a:r>
              <a:rPr lang="ru-RU" dirty="0"/>
              <a:t> </a:t>
            </a:r>
            <a:r>
              <a:rPr lang="ru-RU" dirty="0" err="1"/>
              <a:t>спочатку</a:t>
            </a:r>
            <a:r>
              <a:rPr lang="ru-RU" dirty="0"/>
              <a:t> в облогу </a:t>
            </a:r>
            <a:r>
              <a:rPr lang="ru-RU" dirty="0" err="1"/>
              <a:t>Львів</a:t>
            </a:r>
            <a:r>
              <a:rPr lang="ru-RU" dirty="0"/>
              <a:t> (8-26 </a:t>
            </a:r>
            <a:r>
              <a:rPr lang="ru-RU" dirty="0" err="1"/>
              <a:t>жовтня</a:t>
            </a:r>
            <a:r>
              <a:rPr lang="ru-RU" dirty="0"/>
              <a:t>), а </a:t>
            </a:r>
            <a:r>
              <a:rPr lang="ru-RU" dirty="0" err="1"/>
              <a:t>згодом</a:t>
            </a:r>
            <a:r>
              <a:rPr lang="ru-RU" dirty="0"/>
              <a:t> </a:t>
            </a:r>
            <a:r>
              <a:rPr lang="ru-RU" dirty="0" err="1"/>
              <a:t>Замостя</a:t>
            </a:r>
            <a:r>
              <a:rPr lang="ru-RU" dirty="0"/>
              <a:t> (6-21 листопада). Для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боротьби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Белзького</a:t>
            </a:r>
            <a:r>
              <a:rPr lang="ru-RU" dirty="0"/>
              <a:t>, </a:t>
            </a:r>
            <a:r>
              <a:rPr lang="ru-RU" dirty="0" err="1"/>
              <a:t>Волинського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Руського</a:t>
            </a:r>
            <a:r>
              <a:rPr lang="ru-RU" dirty="0"/>
              <a:t> </a:t>
            </a:r>
            <a:r>
              <a:rPr lang="ru-RU" dirty="0" err="1"/>
              <a:t>воєводств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розіслав</a:t>
            </a:r>
            <a:r>
              <a:rPr lang="ru-RU" dirty="0"/>
              <a:t> у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райони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полки. До </a:t>
            </a:r>
            <a:r>
              <a:rPr lang="ru-RU" dirty="0" err="1"/>
              <a:t>середини</a:t>
            </a:r>
            <a:r>
              <a:rPr lang="ru-RU" dirty="0"/>
              <a:t> листопада вони разом </a:t>
            </a:r>
            <a:r>
              <a:rPr lang="ru-RU" dirty="0" err="1"/>
              <a:t>з</a:t>
            </a:r>
            <a:r>
              <a:rPr lang="ru-RU" dirty="0"/>
              <a:t> загонами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повстанців</a:t>
            </a:r>
            <a:r>
              <a:rPr lang="ru-RU" dirty="0"/>
              <a:t> </a:t>
            </a:r>
            <a:r>
              <a:rPr lang="ru-RU" dirty="0" err="1"/>
              <a:t>звільнили</a:t>
            </a:r>
            <a:r>
              <a:rPr lang="ru-RU" dirty="0"/>
              <a:t> весь </a:t>
            </a:r>
            <a:r>
              <a:rPr lang="ru-RU" dirty="0" err="1"/>
              <a:t>західноукраїнський</a:t>
            </a:r>
            <a:r>
              <a:rPr lang="ru-RU" dirty="0"/>
              <a:t> </a:t>
            </a:r>
            <a:r>
              <a:rPr lang="ru-RU" dirty="0" err="1"/>
              <a:t>регіон</a:t>
            </a:r>
            <a:r>
              <a:rPr lang="ru-RU" dirty="0"/>
              <a:t>. Тут </a:t>
            </a:r>
            <a:r>
              <a:rPr lang="ru-RU" dirty="0" err="1"/>
              <a:t>розпочалося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інституцій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полково-сотенного</a:t>
            </a:r>
            <a:r>
              <a:rPr lang="ru-RU" dirty="0"/>
              <a:t> </a:t>
            </a:r>
            <a:r>
              <a:rPr lang="ru-RU" dirty="0" err="1"/>
              <a:t>територіально-адміністративного</a:t>
            </a:r>
            <a:r>
              <a:rPr lang="ru-RU" dirty="0"/>
              <a:t> устрою 8.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В </a:t>
            </a:r>
            <a:r>
              <a:rPr lang="ru-RU" dirty="0" err="1"/>
              <a:t>даній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корективи</a:t>
            </a:r>
            <a:r>
              <a:rPr lang="ru-RU" dirty="0"/>
              <a:t> у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гетьмана</a:t>
            </a:r>
            <a:r>
              <a:rPr lang="ru-RU" dirty="0"/>
              <a:t> Богдана </a:t>
            </a:r>
            <a:r>
              <a:rPr lang="ru-RU" dirty="0" err="1"/>
              <a:t>Хмельницького</a:t>
            </a:r>
            <a:r>
              <a:rPr lang="ru-RU" dirty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У </a:t>
            </a:r>
            <a:r>
              <a:rPr lang="ru-RU" dirty="0" err="1"/>
              <a:t>Києві</a:t>
            </a:r>
            <a:r>
              <a:rPr lang="ru-RU" dirty="0"/>
              <a:t> </a:t>
            </a:r>
            <a:r>
              <a:rPr lang="ru-RU" dirty="0" err="1"/>
              <a:t>Хмельницькому</a:t>
            </a:r>
            <a:r>
              <a:rPr lang="ru-RU" dirty="0"/>
              <a:t> </a:t>
            </a:r>
            <a:r>
              <a:rPr lang="ru-RU" dirty="0" err="1"/>
              <a:t>влаштували</a:t>
            </a:r>
            <a:r>
              <a:rPr lang="ru-RU" dirty="0"/>
              <a:t> </a:t>
            </a:r>
            <a:r>
              <a:rPr lang="ru-RU" dirty="0" err="1"/>
              <a:t>урочисту</a:t>
            </a:r>
            <a:r>
              <a:rPr lang="ru-RU" dirty="0"/>
              <a:t> </a:t>
            </a:r>
            <a:r>
              <a:rPr lang="ru-RU" dirty="0" err="1"/>
              <a:t>зустріч</a:t>
            </a:r>
            <a:r>
              <a:rPr lang="ru-RU" dirty="0"/>
              <a:t>. Тут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отримав</a:t>
            </a:r>
            <a:r>
              <a:rPr lang="ru-RU" dirty="0"/>
              <a:t> </a:t>
            </a:r>
            <a:r>
              <a:rPr lang="ru-RU" dirty="0" err="1"/>
              <a:t>благословення</a:t>
            </a:r>
            <a:r>
              <a:rPr lang="ru-RU" dirty="0"/>
              <a:t>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справі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ієрусалимського</a:t>
            </a:r>
            <a:r>
              <a:rPr lang="ru-RU" dirty="0"/>
              <a:t> </a:t>
            </a:r>
            <a:r>
              <a:rPr lang="ru-RU" dirty="0" err="1"/>
              <a:t>патріарха</a:t>
            </a:r>
            <a:r>
              <a:rPr lang="ru-RU" dirty="0"/>
              <a:t> </a:t>
            </a:r>
            <a:r>
              <a:rPr lang="ru-RU" dirty="0" err="1"/>
              <a:t>Паїсія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простував</a:t>
            </a:r>
            <a:r>
              <a:rPr lang="ru-RU" dirty="0"/>
              <a:t> до </a:t>
            </a:r>
            <a:r>
              <a:rPr lang="ru-RU" dirty="0" err="1"/>
              <a:t>Москви</a:t>
            </a:r>
            <a:r>
              <a:rPr lang="ru-RU" dirty="0"/>
              <a:t>. З ним </a:t>
            </a:r>
            <a:r>
              <a:rPr lang="ru-RU" dirty="0" err="1"/>
              <a:t>Хмельницький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відправив</a:t>
            </a:r>
            <a:r>
              <a:rPr lang="ru-RU" dirty="0"/>
              <a:t> до </a:t>
            </a:r>
            <a:r>
              <a:rPr lang="ru-RU" dirty="0" err="1"/>
              <a:t>московського</a:t>
            </a:r>
            <a:r>
              <a:rPr lang="ru-RU" dirty="0"/>
              <a:t> царя </a:t>
            </a:r>
            <a:r>
              <a:rPr lang="ru-RU" dirty="0" err="1"/>
              <a:t>Олексія</a:t>
            </a:r>
            <a:r>
              <a:rPr lang="ru-RU" dirty="0"/>
              <a:t> Михайловича </a:t>
            </a:r>
            <a:r>
              <a:rPr lang="ru-RU" dirty="0" err="1"/>
              <a:t>своє</a:t>
            </a:r>
            <a:r>
              <a:rPr lang="ru-RU" dirty="0"/>
              <a:t> перше посольство на </a:t>
            </a:r>
            <a:r>
              <a:rPr lang="ru-RU" dirty="0" err="1"/>
              <a:t>чолі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Мужиловським</a:t>
            </a:r>
            <a:r>
              <a:rPr lang="ru-RU" dirty="0"/>
              <a:t> для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переговорів</a:t>
            </a:r>
            <a:r>
              <a:rPr lang="ru-RU" dirty="0"/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Тим часом Богдан </a:t>
            </a:r>
            <a:r>
              <a:rPr lang="ru-RU" dirty="0" err="1"/>
              <a:t>Хмельницький</a:t>
            </a:r>
            <a:r>
              <a:rPr lang="ru-RU" dirty="0"/>
              <a:t> </a:t>
            </a:r>
            <a:r>
              <a:rPr lang="ru-RU" dirty="0" err="1"/>
              <a:t>створює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гетьманське</a:t>
            </a:r>
            <a:r>
              <a:rPr lang="ru-RU" dirty="0"/>
              <a:t> </a:t>
            </a:r>
            <a:r>
              <a:rPr lang="ru-RU" dirty="0" err="1"/>
              <a:t>правління</a:t>
            </a:r>
            <a:r>
              <a:rPr lang="ru-RU" dirty="0"/>
              <a:t>. Чигирин став головною </a:t>
            </a:r>
            <a:r>
              <a:rPr lang="ru-RU" dirty="0" err="1"/>
              <a:t>резиденцією</a:t>
            </a:r>
            <a:r>
              <a:rPr lang="ru-RU" dirty="0"/>
              <a:t> </a:t>
            </a:r>
            <a:r>
              <a:rPr lang="ru-RU" dirty="0" err="1"/>
              <a:t>гетьмана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початком </a:t>
            </a:r>
            <a:r>
              <a:rPr lang="ru-RU" dirty="0" err="1"/>
              <a:t>державності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складалася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Визвольної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</a:t>
            </a:r>
            <a:r>
              <a:rPr lang="ru-RU" dirty="0" err="1"/>
              <a:t>середини</a:t>
            </a:r>
            <a:r>
              <a:rPr lang="ru-RU" dirty="0"/>
              <a:t> </a:t>
            </a:r>
            <a:r>
              <a:rPr lang="en-US" dirty="0"/>
              <a:t>XVII </a:t>
            </a:r>
            <a:r>
              <a:rPr lang="ru-RU" dirty="0"/>
              <a:t>ст. </a:t>
            </a:r>
            <a:r>
              <a:rPr lang="ru-RU" dirty="0" err="1"/>
              <a:t>Хмельницький</a:t>
            </a:r>
            <a:r>
              <a:rPr lang="ru-RU" dirty="0"/>
              <a:t> </a:t>
            </a:r>
            <a:r>
              <a:rPr lang="ru-RU" dirty="0" err="1"/>
              <a:t>налагодив</a:t>
            </a:r>
            <a:r>
              <a:rPr lang="ru-RU" dirty="0"/>
              <a:t> </a:t>
            </a:r>
            <a:r>
              <a:rPr lang="ru-RU" dirty="0" err="1"/>
              <a:t>виробництво</a:t>
            </a:r>
            <a:r>
              <a:rPr lang="ru-RU" dirty="0"/>
              <a:t> </a:t>
            </a:r>
            <a:r>
              <a:rPr lang="ru-RU" dirty="0" err="1"/>
              <a:t>гармат</a:t>
            </a:r>
            <a:r>
              <a:rPr lang="ru-RU" dirty="0"/>
              <a:t>, </a:t>
            </a:r>
            <a:r>
              <a:rPr lang="ru-RU" dirty="0" err="1"/>
              <a:t>вогнепальної</a:t>
            </a:r>
            <a:r>
              <a:rPr lang="ru-RU" dirty="0"/>
              <a:t> </a:t>
            </a:r>
            <a:r>
              <a:rPr lang="ru-RU" dirty="0" err="1"/>
              <a:t>зброї</a:t>
            </a:r>
            <a:r>
              <a:rPr lang="ru-RU" dirty="0"/>
              <a:t>, </a:t>
            </a:r>
            <a:r>
              <a:rPr lang="ru-RU" dirty="0" err="1"/>
              <a:t>селітри</a:t>
            </a:r>
            <a:r>
              <a:rPr lang="ru-RU" dirty="0"/>
              <a:t>, пороху.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Улітку</a:t>
            </a:r>
            <a:r>
              <a:rPr lang="ru-RU" dirty="0"/>
              <a:t> 1648 р. на </a:t>
            </a:r>
            <a:r>
              <a:rPr lang="ru-RU" dirty="0" err="1"/>
              <a:t>Лівобережжі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сформовані</a:t>
            </a:r>
            <a:r>
              <a:rPr lang="ru-RU" dirty="0"/>
              <a:t> </a:t>
            </a:r>
            <a:r>
              <a:rPr lang="ru-RU" dirty="0" err="1"/>
              <a:t>Борзенський</a:t>
            </a:r>
            <a:r>
              <a:rPr lang="ru-RU" dirty="0"/>
              <a:t>, </a:t>
            </a:r>
            <a:r>
              <a:rPr lang="ru-RU" dirty="0" err="1"/>
              <a:t>Гадяцький</a:t>
            </a:r>
            <a:r>
              <a:rPr lang="ru-RU" dirty="0"/>
              <a:t>, </a:t>
            </a:r>
            <a:r>
              <a:rPr lang="ru-RU" dirty="0" err="1"/>
              <a:t>Миргородський</a:t>
            </a:r>
            <a:r>
              <a:rPr lang="ru-RU" dirty="0"/>
              <a:t>, </a:t>
            </a:r>
            <a:r>
              <a:rPr lang="ru-RU" dirty="0" err="1"/>
              <a:t>Полтавський</a:t>
            </a:r>
            <a:r>
              <a:rPr lang="ru-RU" dirty="0"/>
              <a:t>, </a:t>
            </a:r>
            <a:r>
              <a:rPr lang="ru-RU" dirty="0" err="1"/>
              <a:t>Прилуцький</a:t>
            </a:r>
            <a:r>
              <a:rPr lang="ru-RU" dirty="0"/>
              <a:t>, </a:t>
            </a:r>
            <a:r>
              <a:rPr lang="ru-RU" dirty="0" err="1"/>
              <a:t>Ніжинський</a:t>
            </a:r>
            <a:r>
              <a:rPr lang="ru-RU" dirty="0"/>
              <a:t>, </a:t>
            </a:r>
            <a:r>
              <a:rPr lang="ru-RU" dirty="0" err="1"/>
              <a:t>Ічнянський</a:t>
            </a:r>
            <a:r>
              <a:rPr lang="ru-RU" dirty="0"/>
              <a:t>, </a:t>
            </a:r>
            <a:r>
              <a:rPr lang="ru-RU" dirty="0" err="1"/>
              <a:t>на</a:t>
            </a:r>
            <a:r>
              <a:rPr lang="ru-RU" dirty="0"/>
              <a:t> </a:t>
            </a:r>
            <a:r>
              <a:rPr lang="ru-RU" dirty="0" err="1"/>
              <a:t>Правобережжі</a:t>
            </a:r>
            <a:r>
              <a:rPr lang="ru-RU" dirty="0"/>
              <a:t> - </a:t>
            </a:r>
            <a:r>
              <a:rPr lang="ru-RU" dirty="0" err="1"/>
              <a:t>Вінницький</a:t>
            </a:r>
            <a:r>
              <a:rPr lang="ru-RU" dirty="0"/>
              <a:t>, </a:t>
            </a:r>
            <a:r>
              <a:rPr lang="ru-RU" dirty="0" err="1" smtClean="0"/>
              <a:t>Київський</a:t>
            </a:r>
            <a:r>
              <a:rPr lang="ru-RU" dirty="0" smtClean="0"/>
              <a:t>. </a:t>
            </a:r>
            <a:r>
              <a:rPr lang="ru-RU" dirty="0" smtClean="0"/>
              <a:t>З метою </a:t>
            </a:r>
            <a:r>
              <a:rPr lang="ru-RU" dirty="0" err="1" smtClean="0"/>
              <a:t>мобілізації</a:t>
            </a:r>
            <a:r>
              <a:rPr lang="ru-RU" dirty="0" smtClean="0"/>
              <a:t> сил народу для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визволення</a:t>
            </a:r>
            <a:r>
              <a:rPr lang="ru-RU" dirty="0" smtClean="0"/>
              <a:t>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створенням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територіальних</a:t>
            </a:r>
            <a:r>
              <a:rPr lang="ru-RU" dirty="0" smtClean="0"/>
              <a:t> </a:t>
            </a:r>
            <a:r>
              <a:rPr lang="ru-RU" dirty="0" err="1" smtClean="0"/>
              <a:t>козацьких</a:t>
            </a:r>
            <a:r>
              <a:rPr lang="ru-RU" dirty="0" smtClean="0"/>
              <a:t> </a:t>
            </a:r>
            <a:r>
              <a:rPr lang="ru-RU" dirty="0" err="1" smtClean="0"/>
              <a:t>полків</a:t>
            </a:r>
            <a:r>
              <a:rPr lang="ru-RU" dirty="0" smtClean="0"/>
              <a:t> на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базі</a:t>
            </a:r>
            <a:r>
              <a:rPr lang="ru-RU" dirty="0" smtClean="0"/>
              <a:t> </a:t>
            </a:r>
            <a:r>
              <a:rPr lang="ru-RU" dirty="0" err="1" smtClean="0"/>
              <a:t>розпочалося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державних</a:t>
            </a:r>
            <a:r>
              <a:rPr lang="ru-RU" dirty="0" smtClean="0"/>
              <a:t> структур за </a:t>
            </a:r>
            <a:r>
              <a:rPr lang="ru-RU" dirty="0" err="1" smtClean="0"/>
              <a:t>полково-сотенним</a:t>
            </a:r>
            <a:r>
              <a:rPr lang="ru-RU" dirty="0" smtClean="0"/>
              <a:t> ладом.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найяскравішою</a:t>
            </a:r>
            <a:r>
              <a:rPr lang="ru-RU" dirty="0" smtClean="0"/>
              <a:t> </a:t>
            </a:r>
            <a:r>
              <a:rPr lang="ru-RU" dirty="0" err="1" smtClean="0"/>
              <a:t>ознакою</a:t>
            </a:r>
            <a:r>
              <a:rPr lang="ru-RU" dirty="0" smtClean="0"/>
              <a:t> </a:t>
            </a:r>
            <a:r>
              <a:rPr lang="ru-RU" dirty="0" err="1" smtClean="0"/>
              <a:t>переростання</a:t>
            </a:r>
            <a:r>
              <a:rPr lang="ru-RU" dirty="0" smtClean="0"/>
              <a:t> </a:t>
            </a:r>
            <a:r>
              <a:rPr lang="ru-RU" dirty="0" err="1" smtClean="0"/>
              <a:t>повстання</a:t>
            </a:r>
            <a:r>
              <a:rPr lang="ru-RU" dirty="0" smtClean="0"/>
              <a:t> </a:t>
            </a:r>
            <a:r>
              <a:rPr lang="ru-RU" dirty="0" err="1" smtClean="0"/>
              <a:t>Б.Хмельницького</a:t>
            </a:r>
            <a:r>
              <a:rPr lang="ru-RU" dirty="0" smtClean="0"/>
              <a:t> у </a:t>
            </a:r>
            <a:r>
              <a:rPr lang="ru-RU" dirty="0" err="1" smtClean="0"/>
              <a:t>Визвольну</a:t>
            </a:r>
            <a:r>
              <a:rPr lang="ru-RU" dirty="0" smtClean="0"/>
              <a:t> </a:t>
            </a:r>
            <a:r>
              <a:rPr lang="ru-RU" dirty="0" err="1" smtClean="0"/>
              <a:t>війну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народу </a:t>
            </a:r>
            <a:r>
              <a:rPr lang="ru-RU" dirty="0" err="1" smtClean="0"/>
              <a:t>з-під</a:t>
            </a:r>
            <a:r>
              <a:rPr lang="ru-RU" dirty="0" smtClean="0"/>
              <a:t> </a:t>
            </a:r>
            <a:r>
              <a:rPr lang="ru-RU" dirty="0" err="1" smtClean="0"/>
              <a:t>колоніальної</a:t>
            </a:r>
            <a:r>
              <a:rPr lang="ru-RU" dirty="0" smtClean="0"/>
              <a:t>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Речі</a:t>
            </a:r>
            <a:r>
              <a:rPr lang="ru-RU" dirty="0" smtClean="0"/>
              <a:t> </a:t>
            </a:r>
            <a:r>
              <a:rPr lang="ru-RU" dirty="0" err="1" smtClean="0"/>
              <a:t>Посполитої.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/>
              <a:t>1650 року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сформовано 16 </a:t>
            </a:r>
            <a:r>
              <a:rPr lang="ru-RU" dirty="0" err="1"/>
              <a:t>полків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становили </a:t>
            </a:r>
            <a:r>
              <a:rPr lang="ru-RU" dirty="0" err="1"/>
              <a:t>територіальне</a:t>
            </a:r>
            <a:r>
              <a:rPr lang="ru-RU" dirty="0"/>
              <a:t> ядро (180-200 тис. кв. км) </a:t>
            </a:r>
            <a:r>
              <a:rPr lang="ru-RU" dirty="0" err="1"/>
              <a:t>держави</a:t>
            </a:r>
            <a:r>
              <a:rPr lang="ru-RU" dirty="0"/>
              <a:t>, де проживало 1,6 </a:t>
            </a:r>
            <a:r>
              <a:rPr lang="ru-RU" dirty="0" err="1"/>
              <a:t>млн</a:t>
            </a:r>
            <a:r>
              <a:rPr lang="ru-RU" dirty="0"/>
              <a:t> населення9.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/>
              <a:t>Б.Хмельницький</a:t>
            </a:r>
            <a:r>
              <a:rPr lang="ru-RU" dirty="0"/>
              <a:t>, як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більшість</a:t>
            </a:r>
            <a:r>
              <a:rPr lang="ru-RU" dirty="0"/>
              <a:t> старшин, </a:t>
            </a:r>
            <a:r>
              <a:rPr lang="ru-RU" dirty="0" err="1"/>
              <a:t>продовжував</a:t>
            </a:r>
            <a:r>
              <a:rPr lang="ru-RU" dirty="0"/>
              <a:t> </a:t>
            </a:r>
            <a:r>
              <a:rPr lang="ru-RU" dirty="0" err="1"/>
              <a:t>залишатися</a:t>
            </a:r>
            <a:r>
              <a:rPr lang="ru-RU" dirty="0"/>
              <a:t> у </a:t>
            </a:r>
            <a:r>
              <a:rPr lang="ru-RU" dirty="0" err="1"/>
              <a:t>полоні</a:t>
            </a:r>
            <a:r>
              <a:rPr lang="ru-RU" dirty="0"/>
              <a:t> </a:t>
            </a:r>
            <a:r>
              <a:rPr lang="ru-RU" dirty="0" err="1"/>
              <a:t>ідей</a:t>
            </a:r>
            <a:r>
              <a:rPr lang="ru-RU" dirty="0"/>
              <a:t> </a:t>
            </a:r>
            <a:r>
              <a:rPr lang="ru-RU" dirty="0" err="1"/>
              <a:t>автономізму</a:t>
            </a:r>
            <a:r>
              <a:rPr lang="ru-RU" dirty="0"/>
              <a:t>. </a:t>
            </a:r>
            <a:r>
              <a:rPr lang="ru-RU" dirty="0" err="1"/>
              <a:t>Осіння</a:t>
            </a:r>
            <a:r>
              <a:rPr lang="ru-RU" dirty="0"/>
              <a:t> </a:t>
            </a:r>
            <a:r>
              <a:rPr lang="ru-RU" dirty="0" err="1"/>
              <a:t>кампанія</a:t>
            </a:r>
            <a:r>
              <a:rPr lang="ru-RU" dirty="0"/>
              <a:t> 1648 р.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Пилявецької</a:t>
            </a:r>
            <a:r>
              <a:rPr lang="ru-RU" dirty="0"/>
              <a:t> </a:t>
            </a:r>
            <a:r>
              <a:rPr lang="ru-RU" dirty="0" err="1"/>
              <a:t>битви</a:t>
            </a:r>
            <a:r>
              <a:rPr lang="ru-RU" dirty="0"/>
              <a:t> </a:t>
            </a:r>
            <a:r>
              <a:rPr lang="ru-RU" dirty="0" err="1"/>
              <a:t>проводилася</a:t>
            </a:r>
            <a:r>
              <a:rPr lang="ru-RU" dirty="0"/>
              <a:t> не </a:t>
            </a:r>
            <a:r>
              <a:rPr lang="ru-RU" dirty="0" err="1"/>
              <a:t>стільки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метою </a:t>
            </a:r>
            <a:r>
              <a:rPr lang="ru-RU" dirty="0" err="1"/>
              <a:t>включення</a:t>
            </a:r>
            <a:r>
              <a:rPr lang="ru-RU" dirty="0"/>
              <a:t> </a:t>
            </a:r>
            <a:r>
              <a:rPr lang="ru-RU" dirty="0" err="1"/>
              <a:t>західного</a:t>
            </a:r>
            <a:r>
              <a:rPr lang="ru-RU" dirty="0"/>
              <a:t> </a:t>
            </a:r>
            <a:r>
              <a:rPr lang="ru-RU" dirty="0" err="1"/>
              <a:t>регіону</a:t>
            </a:r>
            <a:r>
              <a:rPr lang="ru-RU" dirty="0"/>
              <a:t> до складу </a:t>
            </a:r>
            <a:r>
              <a:rPr lang="ru-RU" dirty="0" err="1"/>
              <a:t>козацької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скільки</a:t>
            </a:r>
            <a:r>
              <a:rPr lang="ru-RU" dirty="0"/>
              <a:t> для </a:t>
            </a:r>
            <a:r>
              <a:rPr lang="ru-RU" dirty="0" err="1"/>
              <a:t>реформування</a:t>
            </a:r>
            <a:r>
              <a:rPr lang="ru-RU" dirty="0"/>
              <a:t> державного устрою </a:t>
            </a:r>
            <a:r>
              <a:rPr lang="ru-RU" dirty="0" err="1"/>
              <a:t>Речі</a:t>
            </a:r>
            <a:r>
              <a:rPr lang="ru-RU" dirty="0"/>
              <a:t> </a:t>
            </a:r>
            <a:r>
              <a:rPr lang="ru-RU" dirty="0" err="1"/>
              <a:t>Посполитої</a:t>
            </a:r>
            <a:r>
              <a:rPr lang="ru-RU" dirty="0"/>
              <a:t>: </a:t>
            </a:r>
            <a:r>
              <a:rPr lang="ru-RU" dirty="0" err="1"/>
              <a:t>запровадження</a:t>
            </a:r>
            <a:r>
              <a:rPr lang="ru-RU" dirty="0"/>
              <a:t> абсолютизму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 за </a:t>
            </a:r>
            <a:r>
              <a:rPr lang="ru-RU" dirty="0" err="1"/>
              <a:t>Україною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/>
              <a:t>таких же прав, </a:t>
            </a:r>
            <a:r>
              <a:rPr lang="ru-RU" dirty="0" err="1"/>
              <a:t>які</a:t>
            </a:r>
            <a:r>
              <a:rPr lang="ru-RU" dirty="0"/>
              <a:t> мала Литва. </a:t>
            </a:r>
            <a:r>
              <a:rPr lang="ru-RU" dirty="0" err="1"/>
              <a:t>Причому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сподівання</a:t>
            </a:r>
            <a:r>
              <a:rPr lang="ru-RU" dirty="0"/>
              <a:t> </a:t>
            </a:r>
            <a:r>
              <a:rPr lang="ru-RU" dirty="0" err="1"/>
              <a:t>пов'язувалися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обранням</a:t>
            </a:r>
            <a:r>
              <a:rPr lang="ru-RU" dirty="0"/>
              <a:t> на трон короля (Владислав </a:t>
            </a:r>
            <a:r>
              <a:rPr lang="en-US" dirty="0"/>
              <a:t>IV </a:t>
            </a:r>
            <a:r>
              <a:rPr lang="ru-RU" dirty="0"/>
              <a:t>помер у </a:t>
            </a:r>
            <a:r>
              <a:rPr lang="ru-RU" dirty="0" err="1"/>
              <a:t>травні</a:t>
            </a:r>
            <a:r>
              <a:rPr lang="ru-RU" dirty="0"/>
              <a:t> 1648 р.)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московського</a:t>
            </a:r>
            <a:r>
              <a:rPr lang="ru-RU" dirty="0"/>
              <a:t> царя, </a:t>
            </a:r>
            <a:r>
              <a:rPr lang="ru-RU" dirty="0" err="1"/>
              <a:t>пізніше</a:t>
            </a:r>
            <a:r>
              <a:rPr lang="ru-RU" dirty="0"/>
              <a:t> - </a:t>
            </a:r>
            <a:r>
              <a:rPr lang="ru-RU" dirty="0" err="1"/>
              <a:t>трансільванського</a:t>
            </a:r>
            <a:r>
              <a:rPr lang="ru-RU" dirty="0"/>
              <a:t> князя, а коли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надії</a:t>
            </a:r>
            <a:r>
              <a:rPr lang="ru-RU" dirty="0"/>
              <a:t> стали </a:t>
            </a:r>
            <a:r>
              <a:rPr lang="ru-RU" dirty="0" err="1"/>
              <a:t>примарними</a:t>
            </a:r>
            <a:r>
              <a:rPr lang="ru-RU" dirty="0"/>
              <a:t> - королевича </a:t>
            </a:r>
            <a:r>
              <a:rPr lang="ru-RU" dirty="0" smtClean="0"/>
              <a:t>Я. </a:t>
            </a:r>
            <a:r>
              <a:rPr lang="ru-RU" dirty="0"/>
              <a:t>Казимира. </a:t>
            </a:r>
            <a:r>
              <a:rPr lang="ru-RU" dirty="0" err="1"/>
              <a:t>Саме</a:t>
            </a:r>
            <a:r>
              <a:rPr lang="ru-RU" dirty="0"/>
              <a:t> тому </a:t>
            </a:r>
            <a:r>
              <a:rPr lang="ru-RU" dirty="0" err="1"/>
              <a:t>Б.Хмельницький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прибічники</a:t>
            </a:r>
            <a:r>
              <a:rPr lang="ru-RU" dirty="0"/>
              <a:t> </a:t>
            </a:r>
            <a:r>
              <a:rPr lang="ru-RU" dirty="0" err="1"/>
              <a:t>припустилися</a:t>
            </a:r>
            <a:r>
              <a:rPr lang="ru-RU" dirty="0"/>
              <a:t> </a:t>
            </a:r>
            <a:r>
              <a:rPr lang="ru-RU" dirty="0" err="1"/>
              <a:t>стратегічної</a:t>
            </a:r>
            <a:r>
              <a:rPr lang="ru-RU" dirty="0"/>
              <a:t> </a:t>
            </a:r>
            <a:r>
              <a:rPr lang="ru-RU" dirty="0" err="1"/>
              <a:t>помилки</a:t>
            </a:r>
            <a:r>
              <a:rPr lang="ru-RU" dirty="0"/>
              <a:t>,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згодом</a:t>
            </a:r>
            <a:r>
              <a:rPr lang="ru-RU" dirty="0"/>
              <a:t> так </a:t>
            </a:r>
            <a:r>
              <a:rPr lang="ru-RU" dirty="0" err="1"/>
              <a:t>і</a:t>
            </a:r>
            <a:r>
              <a:rPr lang="ru-RU" dirty="0"/>
              <a:t> не </a:t>
            </a:r>
            <a:r>
              <a:rPr lang="ru-RU" dirty="0" err="1"/>
              <a:t>вдалося</a:t>
            </a:r>
            <a:r>
              <a:rPr lang="ru-RU" dirty="0"/>
              <a:t> </a:t>
            </a:r>
            <a:r>
              <a:rPr lang="ru-RU" dirty="0" err="1"/>
              <a:t>виправити</a:t>
            </a:r>
            <a:r>
              <a:rPr lang="ru-RU" dirty="0"/>
              <a:t>: </a:t>
            </a:r>
            <a:r>
              <a:rPr lang="ru-RU" dirty="0" err="1"/>
              <a:t>замість</a:t>
            </a:r>
            <a:r>
              <a:rPr lang="ru-RU" dirty="0"/>
              <a:t>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укріпитися</a:t>
            </a:r>
            <a:r>
              <a:rPr lang="ru-RU" dirty="0"/>
              <a:t> на </a:t>
            </a:r>
            <a:r>
              <a:rPr lang="ru-RU" dirty="0" err="1"/>
              <a:t>західних</a:t>
            </a:r>
            <a:r>
              <a:rPr lang="ru-RU" dirty="0"/>
              <a:t> кордонах (як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радили</a:t>
            </a:r>
            <a:r>
              <a:rPr lang="ru-RU" dirty="0"/>
              <a:t> </a:t>
            </a:r>
            <a:r>
              <a:rPr lang="ru-RU" dirty="0" err="1"/>
              <a:t>М.Кривоніс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П.Головацький</a:t>
            </a:r>
            <a:r>
              <a:rPr lang="ru-RU" dirty="0"/>
              <a:t>), вони </a:t>
            </a:r>
            <a:r>
              <a:rPr lang="ru-RU" dirty="0" err="1"/>
              <a:t>пішли</a:t>
            </a:r>
            <a:r>
              <a:rPr lang="ru-RU" dirty="0"/>
              <a:t> 21 листопада на </a:t>
            </a:r>
            <a:r>
              <a:rPr lang="ru-RU" dirty="0" err="1"/>
              <a:t>укладення</a:t>
            </a:r>
            <a:r>
              <a:rPr lang="ru-RU" dirty="0"/>
              <a:t> </a:t>
            </a:r>
            <a:r>
              <a:rPr lang="ru-RU" dirty="0" err="1"/>
              <a:t>перемир'я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Яном Казимиром</a:t>
            </a:r>
            <a:r>
              <a:rPr lang="ru-RU" dirty="0" smtClean="0"/>
              <a:t>,. </a:t>
            </a:r>
            <a:r>
              <a:rPr lang="ru-RU" dirty="0" err="1" smtClean="0"/>
              <a:t>Враховуючи</a:t>
            </a:r>
            <a:r>
              <a:rPr lang="ru-RU" dirty="0" smtClean="0"/>
              <a:t> </a:t>
            </a:r>
            <a:r>
              <a:rPr lang="ru-RU" dirty="0"/>
              <a:t>силу опору </a:t>
            </a:r>
            <a:r>
              <a:rPr lang="ru-RU" dirty="0" err="1"/>
              <a:t>покозачених</a:t>
            </a:r>
            <a:r>
              <a:rPr lang="ru-RU" dirty="0"/>
              <a:t> </a:t>
            </a:r>
            <a:r>
              <a:rPr lang="ru-RU" dirty="0" err="1"/>
              <a:t>мас</a:t>
            </a:r>
            <a:r>
              <a:rPr lang="ru-RU" dirty="0"/>
              <a:t>, </a:t>
            </a:r>
            <a:r>
              <a:rPr lang="ru-RU" dirty="0" err="1"/>
              <a:t>Б.Хмельницький</a:t>
            </a:r>
            <a:r>
              <a:rPr lang="ru-RU" dirty="0"/>
              <a:t> </a:t>
            </a:r>
            <a:r>
              <a:rPr lang="ru-RU" dirty="0" err="1"/>
              <a:t>відмовився</a:t>
            </a:r>
            <a:r>
              <a:rPr lang="ru-RU" dirty="0"/>
              <a:t> (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)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будь-якої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шляхтичам,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наважувалися</a:t>
            </a:r>
            <a:r>
              <a:rPr lang="ru-RU" dirty="0"/>
              <a:t> </a:t>
            </a:r>
            <a:r>
              <a:rPr lang="ru-RU" dirty="0" err="1"/>
              <a:t>повернутися</a:t>
            </a:r>
            <a:r>
              <a:rPr lang="ru-RU" dirty="0"/>
              <a:t> до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володінь</a:t>
            </a:r>
            <a:r>
              <a:rPr lang="ru-RU" dirty="0"/>
              <a:t>. </a:t>
            </a:r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визнав</a:t>
            </a:r>
            <a:r>
              <a:rPr lang="ru-RU" dirty="0"/>
              <a:t> </a:t>
            </a:r>
            <a:r>
              <a:rPr lang="ru-RU" dirty="0" err="1"/>
              <a:t>козацькі</a:t>
            </a:r>
            <a:r>
              <a:rPr lang="ru-RU" dirty="0"/>
              <a:t> права за </a:t>
            </a:r>
            <a:r>
              <a:rPr lang="ru-RU" dirty="0" err="1"/>
              <a:t>тими</a:t>
            </a:r>
            <a:r>
              <a:rPr lang="ru-RU" dirty="0"/>
              <a:t> селянами,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міщанами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продовжували</a:t>
            </a:r>
            <a:r>
              <a:rPr lang="ru-RU" dirty="0"/>
              <a:t> </a:t>
            </a:r>
            <a:r>
              <a:rPr lang="ru-RU" dirty="0" err="1"/>
              <a:t>перебувати</a:t>
            </a:r>
            <a:r>
              <a:rPr lang="ru-RU" dirty="0"/>
              <a:t> у </a:t>
            </a:r>
            <a:r>
              <a:rPr lang="ru-RU" dirty="0" err="1"/>
              <a:t>складі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армії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32656"/>
            <a:ext cx="80648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                                      (Переговори у </a:t>
            </a:r>
            <a:r>
              <a:rPr lang="ru-RU" dirty="0" err="1" smtClean="0"/>
              <a:t>Переяслеві</a:t>
            </a:r>
            <a:r>
              <a:rPr lang="ru-RU" dirty="0" smtClean="0"/>
              <a:t>)</a:t>
            </a:r>
            <a:br>
              <a:rPr lang="ru-RU" dirty="0" smtClean="0"/>
            </a:br>
            <a:r>
              <a:rPr lang="ru-RU" dirty="0" smtClean="0"/>
              <a:t>20 </a:t>
            </a:r>
            <a:r>
              <a:rPr lang="ru-RU" dirty="0"/>
              <a:t>лютого 1649 р. у </a:t>
            </a:r>
            <a:r>
              <a:rPr lang="ru-RU" dirty="0" err="1"/>
              <a:t>Переяславі</a:t>
            </a:r>
            <a:r>
              <a:rPr lang="ru-RU" dirty="0"/>
              <a:t> </a:t>
            </a:r>
            <a:r>
              <a:rPr lang="ru-RU" dirty="0" err="1"/>
              <a:t>розпочалися</a:t>
            </a:r>
            <a:r>
              <a:rPr lang="ru-RU" dirty="0"/>
              <a:t> </a:t>
            </a:r>
            <a:r>
              <a:rPr lang="ru-RU" dirty="0" err="1"/>
              <a:t>українсько-польські</a:t>
            </a:r>
            <a:r>
              <a:rPr lang="ru-RU" dirty="0"/>
              <a:t> переговори.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перебіг</a:t>
            </a:r>
            <a:r>
              <a:rPr lang="ru-RU" dirty="0"/>
              <a:t> показав, </a:t>
            </a:r>
            <a:r>
              <a:rPr lang="ru-RU" dirty="0" err="1"/>
              <a:t>що</a:t>
            </a:r>
            <a:r>
              <a:rPr lang="ru-RU" dirty="0"/>
              <a:t> на </a:t>
            </a:r>
            <a:r>
              <a:rPr lang="ru-RU" dirty="0" err="1"/>
              <a:t>цей</a:t>
            </a:r>
            <a:r>
              <a:rPr lang="ru-RU" dirty="0"/>
              <a:t> час </a:t>
            </a:r>
            <a:r>
              <a:rPr lang="ru-RU" dirty="0" err="1"/>
              <a:t>гетьман</a:t>
            </a:r>
            <a:r>
              <a:rPr lang="ru-RU" dirty="0"/>
              <a:t>, </a:t>
            </a:r>
            <a:r>
              <a:rPr lang="ru-RU" dirty="0" err="1"/>
              <a:t>переосмисливши</a:t>
            </a:r>
            <a:r>
              <a:rPr lang="ru-RU" dirty="0"/>
              <a:t> уроки </a:t>
            </a:r>
            <a:r>
              <a:rPr lang="ru-RU" dirty="0" err="1"/>
              <a:t>торішньої</a:t>
            </a:r>
            <a:r>
              <a:rPr lang="ru-RU" dirty="0"/>
              <a:t> </a:t>
            </a:r>
            <a:r>
              <a:rPr lang="ru-RU" dirty="0" err="1"/>
              <a:t>боротьби</a:t>
            </a:r>
            <a:r>
              <a:rPr lang="ru-RU" dirty="0"/>
              <a:t>, </a:t>
            </a:r>
            <a:r>
              <a:rPr lang="ru-RU" dirty="0" err="1"/>
              <a:t>вперше</a:t>
            </a:r>
            <a:r>
              <a:rPr lang="ru-RU" dirty="0"/>
              <a:t> в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суспільно-політичної</a:t>
            </a:r>
            <a:r>
              <a:rPr lang="ru-RU" dirty="0"/>
              <a:t> думки </a:t>
            </a:r>
            <a:r>
              <a:rPr lang="ru-RU" dirty="0" err="1"/>
              <a:t>сформулював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ідеї</a:t>
            </a:r>
            <a:r>
              <a:rPr lang="ru-RU" dirty="0"/>
              <a:t>. </a:t>
            </a:r>
            <a:r>
              <a:rPr lang="ru-RU" dirty="0" err="1"/>
              <a:t>Надалі</a:t>
            </a:r>
            <a:r>
              <a:rPr lang="ru-RU" dirty="0"/>
              <a:t> вони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розвинені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квітневих</a:t>
            </a:r>
            <a:r>
              <a:rPr lang="ru-RU" dirty="0"/>
              <a:t> </a:t>
            </a:r>
            <a:r>
              <a:rPr lang="ru-RU" dirty="0" err="1"/>
              <a:t>переговорів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московським</a:t>
            </a:r>
            <a:r>
              <a:rPr lang="ru-RU" dirty="0"/>
              <a:t> посольством </a:t>
            </a:r>
            <a:r>
              <a:rPr lang="ru-RU" dirty="0" err="1"/>
              <a:t>Г.Унковського</a:t>
            </a:r>
            <a:r>
              <a:rPr lang="ru-RU" dirty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/>
              <a:t>Посли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польського</a:t>
            </a:r>
            <a:r>
              <a:rPr lang="ru-RU" dirty="0"/>
              <a:t> короля вручили </a:t>
            </a:r>
            <a:r>
              <a:rPr lang="ru-RU" dirty="0" err="1"/>
              <a:t>Б.Хмельницькому</a:t>
            </a:r>
            <a:r>
              <a:rPr lang="ru-RU" dirty="0"/>
              <a:t> грамоту на </a:t>
            </a:r>
            <a:r>
              <a:rPr lang="ru-RU" dirty="0" err="1"/>
              <a:t>гетьманство</a:t>
            </a:r>
            <a:r>
              <a:rPr lang="ru-RU" dirty="0"/>
              <a:t>, булаву </a:t>
            </a:r>
            <a:r>
              <a:rPr lang="ru-RU" dirty="0" err="1"/>
              <a:t>і</a:t>
            </a:r>
            <a:r>
              <a:rPr lang="ru-RU" dirty="0"/>
              <a:t> стяг. Нова </a:t>
            </a:r>
            <a:r>
              <a:rPr lang="ru-RU" dirty="0" err="1"/>
              <a:t>політична</a:t>
            </a:r>
            <a:r>
              <a:rPr lang="ru-RU" dirty="0"/>
              <a:t> </a:t>
            </a:r>
            <a:r>
              <a:rPr lang="ru-RU" dirty="0" err="1"/>
              <a:t>програма</a:t>
            </a:r>
            <a:r>
              <a:rPr lang="ru-RU" dirty="0"/>
              <a:t> </a:t>
            </a:r>
            <a:r>
              <a:rPr lang="ru-RU" dirty="0" err="1"/>
              <a:t>гетьмана</a:t>
            </a:r>
            <a:r>
              <a:rPr lang="ru-RU" dirty="0"/>
              <a:t> </a:t>
            </a:r>
            <a:r>
              <a:rPr lang="ru-RU" dirty="0" err="1"/>
              <a:t>висувала</a:t>
            </a:r>
            <a:r>
              <a:rPr lang="ru-RU" dirty="0"/>
              <a:t> як </a:t>
            </a:r>
            <a:r>
              <a:rPr lang="ru-RU" dirty="0" err="1"/>
              <a:t>першорядне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включення</a:t>
            </a:r>
            <a:r>
              <a:rPr lang="ru-RU" dirty="0"/>
              <a:t> до складу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західного</a:t>
            </a:r>
            <a:r>
              <a:rPr lang="ru-RU" dirty="0"/>
              <a:t> </a:t>
            </a:r>
            <a:r>
              <a:rPr lang="ru-RU" dirty="0" err="1"/>
              <a:t>регіону</a:t>
            </a:r>
            <a:r>
              <a:rPr lang="ru-RU" dirty="0"/>
              <a:t>. З </a:t>
            </a:r>
            <a:r>
              <a:rPr lang="ru-RU" dirty="0" err="1"/>
              <a:t>огляду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насамперед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закріпити</a:t>
            </a:r>
            <a:r>
              <a:rPr lang="ru-RU" dirty="0"/>
              <a:t> за собою </a:t>
            </a:r>
            <a:r>
              <a:rPr lang="ru-RU" dirty="0" err="1"/>
              <a:t>контрольовану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. І,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умовами</a:t>
            </a:r>
            <a:r>
              <a:rPr lang="ru-RU" dirty="0"/>
              <a:t> </a:t>
            </a:r>
            <a:r>
              <a:rPr lang="ru-RU" dirty="0" err="1"/>
              <a:t>укладеного</a:t>
            </a:r>
            <a:r>
              <a:rPr lang="ru-RU" dirty="0"/>
              <a:t> 25 лютого 1649 р.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польським</a:t>
            </a:r>
            <a:r>
              <a:rPr lang="ru-RU" dirty="0"/>
              <a:t> посольством </a:t>
            </a:r>
            <a:r>
              <a:rPr lang="ru-RU" dirty="0" err="1"/>
              <a:t>перемир'я</a:t>
            </a:r>
            <a:r>
              <a:rPr lang="ru-RU" dirty="0"/>
              <a:t>, </a:t>
            </a:r>
            <a:r>
              <a:rPr lang="ru-RU" dirty="0" err="1"/>
              <a:t>гетьман</a:t>
            </a:r>
            <a:r>
              <a:rPr lang="ru-RU" dirty="0"/>
              <a:t> </a:t>
            </a:r>
            <a:r>
              <a:rPr lang="ru-RU" dirty="0" err="1"/>
              <a:t>добився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 де-факто </a:t>
            </a:r>
            <a:r>
              <a:rPr lang="ru-RU" dirty="0" err="1"/>
              <a:t>автономії</a:t>
            </a:r>
            <a:r>
              <a:rPr lang="ru-RU" dirty="0"/>
              <a:t> </a:t>
            </a:r>
            <a:r>
              <a:rPr lang="ru-RU" dirty="0" err="1"/>
              <a:t>козацької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Кордон </a:t>
            </a:r>
            <a:r>
              <a:rPr lang="ru-RU" dirty="0" err="1"/>
              <a:t>між</a:t>
            </a:r>
            <a:r>
              <a:rPr lang="ru-RU" dirty="0"/>
              <a:t> нею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Річчю</a:t>
            </a:r>
            <a:r>
              <a:rPr lang="ru-RU" dirty="0"/>
              <a:t> </a:t>
            </a:r>
            <a:r>
              <a:rPr lang="ru-RU" dirty="0" err="1"/>
              <a:t>Посполитою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проходити</a:t>
            </a:r>
            <a:r>
              <a:rPr lang="ru-RU" dirty="0"/>
              <a:t> по </a:t>
            </a:r>
            <a:r>
              <a:rPr lang="ru-RU" dirty="0" err="1"/>
              <a:t>ріках</a:t>
            </a:r>
            <a:r>
              <a:rPr lang="ru-RU" dirty="0"/>
              <a:t> </a:t>
            </a:r>
            <a:r>
              <a:rPr lang="ru-RU" dirty="0" err="1"/>
              <a:t>Горині</a:t>
            </a:r>
            <a:r>
              <a:rPr lang="ru-RU" dirty="0"/>
              <a:t>, </a:t>
            </a:r>
            <a:r>
              <a:rPr lang="ru-RU" dirty="0" err="1"/>
              <a:t>Прип'ять</a:t>
            </a:r>
            <a:r>
              <a:rPr lang="ru-RU" dirty="0"/>
              <a:t> та м. </a:t>
            </a:r>
            <a:r>
              <a:rPr lang="ru-RU" dirty="0" err="1"/>
              <a:t>Кам'янець-Подільський</a:t>
            </a:r>
            <a:r>
              <a:rPr lang="ru-RU" dirty="0"/>
              <a:t>, через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заборонялося</a:t>
            </a:r>
            <a:r>
              <a:rPr lang="ru-RU" dirty="0"/>
              <a:t> </a:t>
            </a:r>
            <a:r>
              <a:rPr lang="ru-RU" dirty="0" err="1"/>
              <a:t>переходити</a:t>
            </a:r>
            <a:r>
              <a:rPr lang="ru-RU" dirty="0"/>
              <a:t> </a:t>
            </a:r>
            <a:r>
              <a:rPr lang="ru-RU" dirty="0" err="1"/>
              <a:t>польським</a:t>
            </a:r>
            <a:r>
              <a:rPr lang="ru-RU" dirty="0"/>
              <a:t> </a:t>
            </a:r>
            <a:r>
              <a:rPr lang="ru-RU" dirty="0" err="1"/>
              <a:t>підрозділам</a:t>
            </a:r>
            <a:r>
              <a:rPr lang="ru-RU" dirty="0"/>
              <a:t>, </a:t>
            </a:r>
            <a:r>
              <a:rPr lang="ru-RU" dirty="0" err="1"/>
              <a:t>урядовцям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шляхті</a:t>
            </a:r>
            <a:r>
              <a:rPr lang="ru-RU" dirty="0"/>
              <a:t>. У </a:t>
            </a:r>
            <a:r>
              <a:rPr lang="ru-RU" dirty="0" err="1"/>
              <a:t>політичному</a:t>
            </a:r>
            <a:r>
              <a:rPr lang="ru-RU" dirty="0"/>
              <a:t> </a:t>
            </a:r>
            <a:r>
              <a:rPr lang="ru-RU" dirty="0" err="1"/>
              <a:t>житті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заміна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"</a:t>
            </a:r>
            <a:r>
              <a:rPr lang="ru-RU" dirty="0" err="1"/>
              <a:t>генеральної</a:t>
            </a:r>
            <a:r>
              <a:rPr lang="ru-RU" dirty="0"/>
              <a:t>" (</a:t>
            </a:r>
            <a:r>
              <a:rPr lang="ru-RU" dirty="0" err="1"/>
              <a:t>чорної</a:t>
            </a:r>
            <a:r>
              <a:rPr lang="ru-RU" dirty="0"/>
              <a:t>) ради </a:t>
            </a:r>
            <a:r>
              <a:rPr lang="ru-RU" dirty="0" err="1"/>
              <a:t>старшинською</a:t>
            </a:r>
            <a:r>
              <a:rPr lang="ru-RU" dirty="0"/>
              <a:t>, </a:t>
            </a:r>
            <a:r>
              <a:rPr lang="ru-RU" dirty="0" err="1"/>
              <a:t>зміцнення</a:t>
            </a:r>
            <a:r>
              <a:rPr lang="ru-RU" dirty="0"/>
              <a:t> </a:t>
            </a:r>
            <a:r>
              <a:rPr lang="ru-RU" dirty="0" err="1"/>
              <a:t>гетьманської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яку </a:t>
            </a:r>
            <a:r>
              <a:rPr lang="ru-RU" dirty="0" err="1"/>
              <a:t>Б.Хмельницький</a:t>
            </a:r>
            <a:r>
              <a:rPr lang="ru-RU" dirty="0"/>
              <a:t> </a:t>
            </a:r>
            <a:r>
              <a:rPr lang="ru-RU" dirty="0" err="1"/>
              <a:t>починає</a:t>
            </a:r>
            <a:r>
              <a:rPr lang="ru-RU" dirty="0"/>
              <a:t> </a:t>
            </a:r>
            <a:r>
              <a:rPr lang="ru-RU" dirty="0" err="1"/>
              <a:t>розглядати</a:t>
            </a:r>
            <a:r>
              <a:rPr lang="ru-RU" dirty="0"/>
              <a:t> як </a:t>
            </a:r>
            <a:r>
              <a:rPr lang="ru-RU" dirty="0" err="1"/>
              <a:t>дану</a:t>
            </a:r>
            <a:r>
              <a:rPr lang="ru-RU" dirty="0"/>
              <a:t> Богом,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засвідчувало</a:t>
            </a:r>
            <a:r>
              <a:rPr lang="ru-RU" dirty="0"/>
              <a:t> </a:t>
            </a:r>
            <a:r>
              <a:rPr lang="ru-RU" dirty="0" err="1"/>
              <a:t>появу</a:t>
            </a:r>
            <a:r>
              <a:rPr lang="ru-RU" dirty="0"/>
              <a:t> в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монархічних</a:t>
            </a:r>
            <a:r>
              <a:rPr lang="ru-RU" dirty="0"/>
              <a:t> </a:t>
            </a:r>
            <a:r>
              <a:rPr lang="ru-RU" dirty="0" err="1"/>
              <a:t>прагнень</a:t>
            </a:r>
            <a:r>
              <a:rPr lang="ru-RU" dirty="0"/>
              <a:t> 10.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З початку </a:t>
            </a:r>
            <a:r>
              <a:rPr lang="ru-RU" dirty="0" err="1"/>
              <a:t>травня</a:t>
            </a:r>
            <a:r>
              <a:rPr lang="ru-RU" dirty="0"/>
              <a:t> 1649 р. за умов </a:t>
            </a:r>
            <a:r>
              <a:rPr lang="ru-RU" dirty="0" err="1"/>
              <a:t>небажання</a:t>
            </a:r>
            <a:r>
              <a:rPr lang="ru-RU" dirty="0"/>
              <a:t> </a:t>
            </a:r>
            <a:r>
              <a:rPr lang="ru-RU" dirty="0" err="1"/>
              <a:t>польського</a:t>
            </a:r>
            <a:r>
              <a:rPr lang="ru-RU" dirty="0"/>
              <a:t> уряду </a:t>
            </a:r>
            <a:r>
              <a:rPr lang="ru-RU" dirty="0" err="1"/>
              <a:t>йти</a:t>
            </a:r>
            <a:r>
              <a:rPr lang="ru-RU" dirty="0"/>
              <a:t> на </a:t>
            </a:r>
            <a:r>
              <a:rPr lang="ru-RU" dirty="0" err="1"/>
              <a:t>серйозні</a:t>
            </a:r>
            <a:r>
              <a:rPr lang="ru-RU" dirty="0"/>
              <a:t> поступки </a:t>
            </a:r>
            <a:r>
              <a:rPr lang="ru-RU" dirty="0" err="1"/>
              <a:t>сподівання</a:t>
            </a:r>
            <a:r>
              <a:rPr lang="ru-RU" dirty="0"/>
              <a:t> на </a:t>
            </a:r>
            <a:r>
              <a:rPr lang="ru-RU" dirty="0" err="1"/>
              <a:t>продовження</a:t>
            </a:r>
            <a:r>
              <a:rPr lang="ru-RU" dirty="0"/>
              <a:t> </a:t>
            </a:r>
            <a:r>
              <a:rPr lang="ru-RU" dirty="0" err="1"/>
              <a:t>українсько-польського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err="1"/>
              <a:t>діалогу</a:t>
            </a:r>
            <a:r>
              <a:rPr lang="ru-RU" dirty="0"/>
              <a:t> </a:t>
            </a:r>
            <a:r>
              <a:rPr lang="ru-RU" dirty="0" err="1"/>
              <a:t>стають</a:t>
            </a:r>
            <a:r>
              <a:rPr lang="ru-RU" dirty="0"/>
              <a:t> </a:t>
            </a:r>
            <a:r>
              <a:rPr lang="ru-RU" dirty="0" err="1"/>
              <a:t>примарними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60648"/>
            <a:ext cx="820891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                             (</a:t>
            </a:r>
            <a:r>
              <a:rPr lang="ru-RU" dirty="0" err="1" smtClean="0"/>
              <a:t>Мобілізація</a:t>
            </a:r>
            <a:r>
              <a:rPr lang="ru-RU" dirty="0" smtClean="0"/>
              <a:t> для </a:t>
            </a:r>
            <a:r>
              <a:rPr lang="ru-RU" dirty="0" err="1" smtClean="0"/>
              <a:t>битви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Зборовом)</a:t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/>
              <a:t>1648 р. </a:t>
            </a:r>
            <a:r>
              <a:rPr lang="ru-RU" dirty="0" err="1"/>
              <a:t>козаки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проводом Богдана </a:t>
            </a:r>
            <a:r>
              <a:rPr lang="ru-RU" dirty="0" err="1"/>
              <a:t>Хмельницького</a:t>
            </a:r>
            <a:r>
              <a:rPr lang="ru-RU" dirty="0"/>
              <a:t> </a:t>
            </a:r>
            <a:r>
              <a:rPr lang="ru-RU" dirty="0" err="1"/>
              <a:t>підняли</a:t>
            </a:r>
            <a:r>
              <a:rPr lang="ru-RU" dirty="0"/>
              <a:t> </a:t>
            </a:r>
            <a:r>
              <a:rPr lang="ru-RU" dirty="0" err="1"/>
              <a:t>повстання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Польщі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успішної</a:t>
            </a:r>
            <a:r>
              <a:rPr lang="ru-RU" dirty="0"/>
              <a:t> </a:t>
            </a:r>
            <a:r>
              <a:rPr lang="ru-RU" dirty="0" err="1"/>
              <a:t>військової</a:t>
            </a:r>
            <a:r>
              <a:rPr lang="ru-RU" dirty="0"/>
              <a:t> </a:t>
            </a:r>
            <a:r>
              <a:rPr lang="ru-RU" dirty="0" err="1"/>
              <a:t>кампанії</a:t>
            </a:r>
            <a:r>
              <a:rPr lang="ru-RU" dirty="0"/>
              <a:t> 1648 року </a:t>
            </a:r>
            <a:r>
              <a:rPr lang="ru-RU" dirty="0" err="1"/>
              <a:t>українська</a:t>
            </a:r>
            <a:r>
              <a:rPr lang="ru-RU" dirty="0"/>
              <a:t> сторона, як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польська</a:t>
            </a:r>
            <a:r>
              <a:rPr lang="ru-RU" dirty="0"/>
              <a:t>, </a:t>
            </a:r>
            <a:r>
              <a:rPr lang="ru-RU" dirty="0" err="1"/>
              <a:t>готувалась</a:t>
            </a:r>
            <a:r>
              <a:rPr lang="ru-RU" dirty="0"/>
              <a:t> до </a:t>
            </a:r>
            <a:r>
              <a:rPr lang="ru-RU" dirty="0" err="1"/>
              <a:t>наступальних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. Богдан </a:t>
            </a:r>
            <a:r>
              <a:rPr lang="ru-RU" dirty="0" err="1"/>
              <a:t>Хмельницький</a:t>
            </a:r>
            <a:r>
              <a:rPr lang="ru-RU" dirty="0"/>
              <a:t> </a:t>
            </a:r>
            <a:r>
              <a:rPr lang="ru-RU" dirty="0" err="1"/>
              <a:t>навесні</a:t>
            </a:r>
            <a:r>
              <a:rPr lang="ru-RU" dirty="0"/>
              <a:t> 1649 року </a:t>
            </a:r>
            <a:r>
              <a:rPr lang="ru-RU" dirty="0" err="1"/>
              <a:t>оголошує</a:t>
            </a:r>
            <a:r>
              <a:rPr lang="ru-RU" dirty="0"/>
              <a:t> </a:t>
            </a:r>
            <a:r>
              <a:rPr lang="ru-RU" dirty="0" err="1"/>
              <a:t>мобілізацію</a:t>
            </a:r>
            <a:r>
              <a:rPr lang="ru-RU" dirty="0"/>
              <a:t> до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війська</a:t>
            </a:r>
            <a:r>
              <a:rPr lang="ru-RU" dirty="0"/>
              <a:t>, </a:t>
            </a:r>
            <a:r>
              <a:rPr lang="ru-RU" dirty="0" err="1"/>
              <a:t>надсилає</a:t>
            </a:r>
            <a:r>
              <a:rPr lang="ru-RU" dirty="0"/>
              <a:t> </a:t>
            </a:r>
            <a:r>
              <a:rPr lang="ru-RU" dirty="0" err="1"/>
              <a:t>послів</a:t>
            </a:r>
            <a:r>
              <a:rPr lang="ru-RU" dirty="0"/>
              <a:t> на Дон та у </a:t>
            </a:r>
            <a:r>
              <a:rPr lang="ru-RU" dirty="0" err="1"/>
              <a:t>Крим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проханням</a:t>
            </a:r>
            <a:r>
              <a:rPr lang="ru-RU" dirty="0"/>
              <a:t> про </a:t>
            </a:r>
            <a:r>
              <a:rPr lang="ru-RU" dirty="0" err="1"/>
              <a:t>допомогу</a:t>
            </a:r>
            <a:r>
              <a:rPr lang="ru-RU" dirty="0"/>
              <a:t> в </a:t>
            </a:r>
            <a:r>
              <a:rPr lang="ru-RU" dirty="0" err="1"/>
              <a:t>боротьбі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поляками. </a:t>
            </a:r>
            <a:r>
              <a:rPr lang="ru-RU" dirty="0" err="1"/>
              <a:t>Українське</a:t>
            </a:r>
            <a:r>
              <a:rPr lang="ru-RU" dirty="0"/>
              <a:t> </a:t>
            </a:r>
            <a:r>
              <a:rPr lang="ru-RU" dirty="0" err="1"/>
              <a:t>козацьке</a:t>
            </a:r>
            <a:r>
              <a:rPr lang="ru-RU" dirty="0"/>
              <a:t> </a:t>
            </a:r>
            <a:r>
              <a:rPr lang="ru-RU" dirty="0" err="1"/>
              <a:t>військо</a:t>
            </a:r>
            <a:r>
              <a:rPr lang="ru-RU" dirty="0"/>
              <a:t> у </a:t>
            </a:r>
            <a:r>
              <a:rPr lang="ru-RU" dirty="0" err="1"/>
              <a:t>червні</a:t>
            </a:r>
            <a:r>
              <a:rPr lang="ru-RU" dirty="0"/>
              <a:t> 1649 року </a:t>
            </a:r>
            <a:r>
              <a:rPr lang="ru-RU" dirty="0" err="1"/>
              <a:t>розпочало</a:t>
            </a:r>
            <a:r>
              <a:rPr lang="ru-RU" dirty="0"/>
              <a:t> </a:t>
            </a:r>
            <a:r>
              <a:rPr lang="ru-RU" dirty="0" err="1"/>
              <a:t>наступ</a:t>
            </a:r>
            <a:r>
              <a:rPr lang="ru-RU" dirty="0"/>
              <a:t> у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напрямках</a:t>
            </a:r>
            <a:r>
              <a:rPr lang="ru-RU" dirty="0"/>
              <a:t>: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проводом Богдана </a:t>
            </a:r>
            <a:r>
              <a:rPr lang="ru-RU" dirty="0" err="1"/>
              <a:t>Хмельницького</a:t>
            </a:r>
            <a:r>
              <a:rPr lang="ru-RU" dirty="0"/>
              <a:t> </a:t>
            </a:r>
            <a:r>
              <a:rPr lang="ru-RU" dirty="0" err="1"/>
              <a:t>йшли</a:t>
            </a:r>
            <a:r>
              <a:rPr lang="ru-RU" dirty="0"/>
              <a:t> на </a:t>
            </a:r>
            <a:r>
              <a:rPr lang="ru-RU" dirty="0" err="1"/>
              <a:t>Захід</a:t>
            </a:r>
            <a:r>
              <a:rPr lang="ru-RU" dirty="0"/>
              <a:t>, а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козацьких</a:t>
            </a:r>
            <a:r>
              <a:rPr lang="ru-RU" dirty="0"/>
              <a:t> </a:t>
            </a:r>
            <a:r>
              <a:rPr lang="ru-RU" dirty="0" err="1"/>
              <a:t>полків</a:t>
            </a:r>
            <a:r>
              <a:rPr lang="ru-RU" dirty="0"/>
              <a:t> на </a:t>
            </a:r>
            <a:r>
              <a:rPr lang="ru-RU" dirty="0" err="1"/>
              <a:t>чолі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полковником </a:t>
            </a:r>
            <a:r>
              <a:rPr lang="ru-RU" dirty="0" err="1"/>
              <a:t>Михайлом</a:t>
            </a:r>
            <a:r>
              <a:rPr lang="ru-RU" dirty="0"/>
              <a:t> </a:t>
            </a:r>
            <a:r>
              <a:rPr lang="ru-RU" dirty="0" err="1"/>
              <a:t>Станіславом</a:t>
            </a:r>
            <a:r>
              <a:rPr lang="ru-RU" dirty="0"/>
              <a:t> </a:t>
            </a:r>
            <a:r>
              <a:rPr lang="ru-RU" dirty="0" err="1"/>
              <a:t>Кричевським</a:t>
            </a:r>
            <a:r>
              <a:rPr lang="ru-RU" dirty="0"/>
              <a:t> </a:t>
            </a:r>
            <a:r>
              <a:rPr lang="ru-RU" dirty="0" err="1"/>
              <a:t>виступила</a:t>
            </a:r>
            <a:r>
              <a:rPr lang="ru-RU" dirty="0"/>
              <a:t> на </a:t>
            </a:r>
            <a:r>
              <a:rPr lang="ru-RU" dirty="0" err="1"/>
              <a:t>Полісся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запобігти</a:t>
            </a:r>
            <a:r>
              <a:rPr lang="ru-RU" dirty="0"/>
              <a:t> фланговому удару </a:t>
            </a:r>
            <a:r>
              <a:rPr lang="ru-RU" dirty="0" err="1"/>
              <a:t>литовського</a:t>
            </a:r>
            <a:r>
              <a:rPr lang="ru-RU" dirty="0"/>
              <a:t> </a:t>
            </a:r>
            <a:r>
              <a:rPr lang="ru-RU" dirty="0" err="1"/>
              <a:t>війська</a:t>
            </a:r>
            <a:r>
              <a:rPr lang="ru-RU" dirty="0"/>
              <a:t>. На </a:t>
            </a:r>
            <a:r>
              <a:rPr lang="ru-RU" dirty="0" err="1"/>
              <a:t>допомогу</a:t>
            </a:r>
            <a:r>
              <a:rPr lang="ru-RU" dirty="0"/>
              <a:t> </a:t>
            </a:r>
            <a:r>
              <a:rPr lang="ru-RU" dirty="0" err="1"/>
              <a:t>Хмельницькому</a:t>
            </a:r>
            <a:r>
              <a:rPr lang="ru-RU" dirty="0"/>
              <a:t> </a:t>
            </a:r>
            <a:r>
              <a:rPr lang="ru-RU" dirty="0" err="1"/>
              <a:t>прибув</a:t>
            </a:r>
            <a:r>
              <a:rPr lang="ru-RU" dirty="0"/>
              <a:t> </a:t>
            </a:r>
            <a:r>
              <a:rPr lang="ru-RU" dirty="0" err="1"/>
              <a:t>загін</a:t>
            </a:r>
            <a:r>
              <a:rPr lang="ru-RU" dirty="0"/>
              <a:t> </a:t>
            </a:r>
            <a:r>
              <a:rPr lang="ru-RU" dirty="0" err="1"/>
              <a:t>кримських</a:t>
            </a:r>
            <a:r>
              <a:rPr lang="ru-RU" dirty="0"/>
              <a:t> татар на </a:t>
            </a:r>
            <a:r>
              <a:rPr lang="ru-RU" dirty="0" err="1"/>
              <a:t>чолі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ханом </a:t>
            </a:r>
            <a:r>
              <a:rPr lang="ru-RU" dirty="0" err="1"/>
              <a:t>Іслям-Гераєм</a:t>
            </a:r>
            <a:r>
              <a:rPr lang="ru-RU" dirty="0"/>
              <a:t> ІІІ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В </a:t>
            </a:r>
            <a:r>
              <a:rPr lang="ru-RU" dirty="0" err="1"/>
              <a:t>червні</a:t>
            </a:r>
            <a:r>
              <a:rPr lang="ru-RU" dirty="0"/>
              <a:t> 1649 року </a:t>
            </a:r>
            <a:r>
              <a:rPr lang="ru-RU" dirty="0" err="1"/>
              <a:t>козаки</a:t>
            </a:r>
            <a:r>
              <a:rPr lang="ru-RU" dirty="0"/>
              <a:t> </a:t>
            </a:r>
            <a:r>
              <a:rPr lang="ru-RU" dirty="0" err="1"/>
              <a:t>завдали</a:t>
            </a:r>
            <a:r>
              <a:rPr lang="ru-RU" dirty="0"/>
              <a:t> </a:t>
            </a:r>
            <a:r>
              <a:rPr lang="ru-RU" dirty="0" err="1"/>
              <a:t>поразки</a:t>
            </a:r>
            <a:r>
              <a:rPr lang="ru-RU" dirty="0"/>
              <a:t> </a:t>
            </a:r>
            <a:r>
              <a:rPr lang="ru-RU" dirty="0" err="1"/>
              <a:t>передовим</a:t>
            </a:r>
            <a:r>
              <a:rPr lang="ru-RU" dirty="0"/>
              <a:t> </a:t>
            </a:r>
            <a:r>
              <a:rPr lang="ru-RU" dirty="0" err="1"/>
              <a:t>частинам</a:t>
            </a:r>
            <a:r>
              <a:rPr lang="ru-RU" dirty="0"/>
              <a:t> </a:t>
            </a:r>
            <a:r>
              <a:rPr lang="ru-RU" dirty="0" err="1"/>
              <a:t>польської</a:t>
            </a:r>
            <a:r>
              <a:rPr lang="ru-RU" dirty="0"/>
              <a:t> </a:t>
            </a:r>
            <a:r>
              <a:rPr lang="ru-RU" dirty="0" err="1"/>
              <a:t>армії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очолював</a:t>
            </a:r>
            <a:r>
              <a:rPr lang="ru-RU" dirty="0"/>
              <a:t> Ярема </a:t>
            </a:r>
            <a:r>
              <a:rPr lang="ru-RU" dirty="0" err="1"/>
              <a:t>Вишневецький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оточили </a:t>
            </a:r>
            <a:r>
              <a:rPr lang="ru-RU" dirty="0" err="1"/>
              <a:t>залишки</a:t>
            </a:r>
            <a:r>
              <a:rPr lang="ru-RU" dirty="0"/>
              <a:t> </a:t>
            </a:r>
            <a:r>
              <a:rPr lang="ru-RU" dirty="0" err="1"/>
              <a:t>ворожих</a:t>
            </a:r>
            <a:r>
              <a:rPr lang="ru-RU" dirty="0"/>
              <a:t> </a:t>
            </a:r>
            <a:r>
              <a:rPr lang="ru-RU" dirty="0" err="1"/>
              <a:t>військ</a:t>
            </a:r>
            <a:r>
              <a:rPr lang="ru-RU" dirty="0"/>
              <a:t> у </a:t>
            </a:r>
            <a:r>
              <a:rPr lang="ru-RU" dirty="0" err="1"/>
              <a:t>фортеці</a:t>
            </a:r>
            <a:r>
              <a:rPr lang="ru-RU" dirty="0"/>
              <a:t> Збараж (</a:t>
            </a:r>
            <a:r>
              <a:rPr lang="ru-RU" dirty="0" err="1"/>
              <a:t>тепер</a:t>
            </a:r>
            <a:r>
              <a:rPr lang="ru-RU" dirty="0"/>
              <a:t> </a:t>
            </a:r>
            <a:r>
              <a:rPr lang="ru-RU" dirty="0" err="1"/>
              <a:t>Тернопільська</a:t>
            </a:r>
            <a:r>
              <a:rPr lang="ru-RU" dirty="0"/>
              <a:t> область). На </a:t>
            </a:r>
            <a:r>
              <a:rPr lang="ru-RU" dirty="0" err="1"/>
              <a:t>підмогу</a:t>
            </a:r>
            <a:r>
              <a:rPr lang="ru-RU" dirty="0"/>
              <a:t> </a:t>
            </a:r>
            <a:r>
              <a:rPr lang="ru-RU" dirty="0" err="1"/>
              <a:t>обложеним</a:t>
            </a:r>
            <a:r>
              <a:rPr lang="ru-RU" dirty="0"/>
              <a:t> </a:t>
            </a:r>
            <a:r>
              <a:rPr lang="ru-RU" dirty="0" err="1"/>
              <a:t>з-під</a:t>
            </a:r>
            <a:r>
              <a:rPr lang="ru-RU" dirty="0"/>
              <a:t> </a:t>
            </a:r>
            <a:r>
              <a:rPr lang="ru-RU" dirty="0" err="1"/>
              <a:t>Любліна</a:t>
            </a:r>
            <a:r>
              <a:rPr lang="ru-RU" dirty="0"/>
              <a:t> </a:t>
            </a:r>
            <a:r>
              <a:rPr lang="ru-RU" dirty="0" err="1"/>
              <a:t>вирушило</a:t>
            </a:r>
            <a:r>
              <a:rPr lang="ru-RU" dirty="0"/>
              <a:t> 30-тисячне </a:t>
            </a:r>
            <a:r>
              <a:rPr lang="ru-RU" dirty="0" err="1"/>
              <a:t>військо</a:t>
            </a:r>
            <a:r>
              <a:rPr lang="ru-RU" dirty="0"/>
              <a:t>, </a:t>
            </a:r>
            <a:r>
              <a:rPr lang="ru-RU" dirty="0" err="1"/>
              <a:t>очолюване</a:t>
            </a:r>
            <a:r>
              <a:rPr lang="ru-RU" dirty="0"/>
              <a:t> королем Яном </a:t>
            </a:r>
            <a:r>
              <a:rPr lang="en-US" dirty="0"/>
              <a:t>II </a:t>
            </a:r>
            <a:r>
              <a:rPr lang="ru-RU" dirty="0"/>
              <a:t>Казимиром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err="1"/>
              <a:t>Дізнавшись</a:t>
            </a:r>
            <a:r>
              <a:rPr lang="ru-RU" dirty="0"/>
              <a:t> про </a:t>
            </a:r>
            <a:r>
              <a:rPr lang="ru-RU" dirty="0" err="1"/>
              <a:t>це</a:t>
            </a:r>
            <a:r>
              <a:rPr lang="ru-RU" dirty="0"/>
              <a:t> через </a:t>
            </a:r>
            <a:r>
              <a:rPr lang="ru-RU" dirty="0" err="1"/>
              <a:t>розвідників</a:t>
            </a:r>
            <a:r>
              <a:rPr lang="ru-RU" dirty="0"/>
              <a:t>, </a:t>
            </a:r>
            <a:r>
              <a:rPr lang="ru-RU" dirty="0" err="1"/>
              <a:t>Хмельницький</a:t>
            </a:r>
            <a:r>
              <a:rPr lang="ru-RU" dirty="0"/>
              <a:t>, для </a:t>
            </a:r>
            <a:r>
              <a:rPr lang="ru-RU" dirty="0" err="1"/>
              <a:t>продовження</a:t>
            </a:r>
            <a:r>
              <a:rPr lang="ru-RU" dirty="0"/>
              <a:t> облоги </a:t>
            </a:r>
            <a:r>
              <a:rPr lang="ru-RU" dirty="0" err="1"/>
              <a:t>фортеці</a:t>
            </a:r>
            <a:r>
              <a:rPr lang="ru-RU" dirty="0"/>
              <a:t> </a:t>
            </a:r>
            <a:r>
              <a:rPr lang="ru-RU" dirty="0" err="1"/>
              <a:t>залишив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військ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командуванням</a:t>
            </a:r>
            <a:r>
              <a:rPr lang="ru-RU" dirty="0"/>
              <a:t> генерального обозного </a:t>
            </a:r>
            <a:r>
              <a:rPr lang="ru-RU" dirty="0" err="1"/>
              <a:t>Івана</a:t>
            </a:r>
            <a:r>
              <a:rPr lang="ru-RU" dirty="0"/>
              <a:t> </a:t>
            </a:r>
            <a:r>
              <a:rPr lang="ru-RU" dirty="0" err="1"/>
              <a:t>Черняти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Збаражем, а сам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головними</a:t>
            </a:r>
            <a:r>
              <a:rPr lang="ru-RU" dirty="0"/>
              <a:t> силами </a:t>
            </a:r>
            <a:r>
              <a:rPr lang="ru-RU" dirty="0" err="1"/>
              <a:t>виступив</a:t>
            </a:r>
            <a:r>
              <a:rPr lang="ru-RU" dirty="0"/>
              <a:t> </a:t>
            </a:r>
            <a:r>
              <a:rPr lang="ru-RU" dirty="0" err="1"/>
              <a:t>назустріч</a:t>
            </a:r>
            <a:r>
              <a:rPr lang="ru-RU" dirty="0"/>
              <a:t> </a:t>
            </a:r>
            <a:r>
              <a:rPr lang="ru-RU" dirty="0" err="1"/>
              <a:t>королівській</a:t>
            </a:r>
            <a:r>
              <a:rPr lang="ru-RU" dirty="0"/>
              <a:t> </a:t>
            </a:r>
            <a:r>
              <a:rPr lang="ru-RU" dirty="0" err="1"/>
              <a:t>армії</a:t>
            </a:r>
            <a:r>
              <a:rPr lang="ru-RU" dirty="0"/>
              <a:t>.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польських</a:t>
            </a:r>
            <a:r>
              <a:rPr lang="ru-RU" dirty="0"/>
              <a:t> </a:t>
            </a:r>
            <a:r>
              <a:rPr lang="ru-RU" dirty="0" err="1"/>
              <a:t>військ</a:t>
            </a:r>
            <a:r>
              <a:rPr lang="ru-RU" dirty="0"/>
              <a:t> </a:t>
            </a:r>
            <a:r>
              <a:rPr lang="ru-RU" dirty="0" err="1"/>
              <a:t>зустрілися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Зборовом на </a:t>
            </a:r>
            <a:r>
              <a:rPr lang="ru-RU" dirty="0" err="1"/>
              <a:t>річці</a:t>
            </a:r>
            <a:r>
              <a:rPr lang="ru-RU" dirty="0"/>
              <a:t> </a:t>
            </a:r>
            <a:r>
              <a:rPr lang="ru-RU" dirty="0" err="1"/>
              <a:t>Стрипі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395536" y="548680"/>
            <a:ext cx="828092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1270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545454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545454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545454"/>
                </a:solidFill>
                <a:effectLst/>
                <a:latin typeface="Arial" pitchFamily="34" charset="0"/>
                <a:cs typeface="Arial" pitchFamily="34" charset="0"/>
              </a:rPr>
              <a:t>Берестецька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545454"/>
                </a:solidFill>
                <a:effectLst/>
                <a:latin typeface="Arial" pitchFamily="34" charset="0"/>
                <a:cs typeface="Arial" pitchFamily="34" charset="0"/>
              </a:rPr>
              <a:t> битва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545454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545454"/>
                </a:solidFill>
                <a:effectLst/>
                <a:latin typeface="Arial" pitchFamily="34" charset="0"/>
                <a:cs typeface="Arial" pitchFamily="34" charset="0"/>
              </a:rPr>
              <a:t>(1651) —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найбільша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битва другого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періоду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Національно-визвольної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війни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українського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народу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середини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XVII ст., а за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кількістю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її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учасників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—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найчисельніша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в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історії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України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з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найдавніших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часів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до XIX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століття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.</a:t>
            </a:r>
            <a:endParaRPr kumimoji="0" lang="ru-RU" sz="1400" b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127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Незважаючи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на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Зборівську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угоду,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укладену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Богданом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Хмельницьким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1649 р.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з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королем, у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січні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1651р. сейм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Речі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Посполитої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ухвалив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відновити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з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ним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війну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.</a:t>
            </a:r>
            <a:endParaRPr kumimoji="0" lang="ru-RU" sz="1400" b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127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вангардне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12-тисячне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військо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під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командуванням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польного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гетьмана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Мартина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Калинов-ського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в лютому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вирушило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на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Поділля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, напало на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містечко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Красне, а в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березні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здобуло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містечка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Стіну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та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Ямпіль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і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взяло в облогу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Вінницю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.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Однак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йому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дав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відсіч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Іван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Богун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.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Потім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Калиновський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захопив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фортецю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Бар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і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місто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Летичів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але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затримався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в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Кам’янці-Подільському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.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Козаки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відвоювавши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Бар, почали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атакувати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Кам’янець-Подільський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.</a:t>
            </a:r>
            <a:endParaRPr kumimoji="0" lang="ru-RU" sz="1400" b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127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У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травні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обидві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воюючі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сторони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з’єдналися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зі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своїми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головними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силами: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Калиновський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між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Добротвором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і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Кам’янкою-Буською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—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з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армією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короля;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козацькі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війська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з’єдналися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з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армією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Богдана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Хмельницького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в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селі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Колодному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поблизу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Вишневця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тепер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Тернопільська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обл.), де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гетьман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України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збирав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і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впорядковував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свою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армію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.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Документальних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відомостей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про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точну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кількість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військ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Богдана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Хмельницького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немає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. За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однією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версією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крім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досвідчених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козаків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кількість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яких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також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точно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невідома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- 60-80 тис.), до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Хмельницького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приєдналося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170 тис.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повсталих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міщан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і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селян.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Польський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шляхтич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повідомляв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із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Берестечка: «Ворог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має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50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тисяч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найкращих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стрільців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, а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черні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й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охорони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—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близько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200».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Більшість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дослідників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схиляється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до думки,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ш,о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всіх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разом в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армії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Хмельницького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було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ймовірно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100-110 тис. та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ш;е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40-50 тис. </a:t>
            </a:r>
            <a:r>
              <a:rPr kumimoji="0" lang="ru-RU" sz="1600" b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союзників-татар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60649"/>
            <a:ext cx="756084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ПЕРШИЙ </a:t>
            </a:r>
            <a:r>
              <a:rPr lang="ru-RU" b="1" dirty="0"/>
              <a:t>МОЛДАВСЬКИЙ ПОХІД БОГДАНА ХМЕЛЬНИЦЬКОГО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 </a:t>
            </a:r>
            <a:r>
              <a:rPr lang="ru-RU" dirty="0"/>
              <a:t>метою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воєнно-політичної</a:t>
            </a:r>
            <a:r>
              <a:rPr lang="ru-RU" dirty="0"/>
              <a:t> </a:t>
            </a:r>
            <a:r>
              <a:rPr lang="ru-RU" dirty="0" err="1"/>
              <a:t>ізоляції</a:t>
            </a:r>
            <a:r>
              <a:rPr lang="ru-RU" dirty="0"/>
              <a:t> </a:t>
            </a:r>
            <a:r>
              <a:rPr lang="ru-RU" dirty="0" err="1"/>
              <a:t>Польщі</a:t>
            </a:r>
            <a:r>
              <a:rPr lang="ru-RU" dirty="0"/>
              <a:t> Богдан </a:t>
            </a:r>
            <a:r>
              <a:rPr lang="ru-RU" dirty="0" err="1"/>
              <a:t>Хмельницький</a:t>
            </a:r>
            <a:r>
              <a:rPr lang="ru-RU" dirty="0"/>
              <a:t> на початку 1650-х </a:t>
            </a:r>
            <a:r>
              <a:rPr lang="ru-RU" dirty="0" err="1"/>
              <a:t>рр</a:t>
            </a:r>
            <a:r>
              <a:rPr lang="ru-RU" dirty="0"/>
              <a:t>. </a:t>
            </a:r>
            <a:r>
              <a:rPr lang="ru-RU" dirty="0" err="1"/>
              <a:t>прагнув</a:t>
            </a:r>
            <a:r>
              <a:rPr lang="ru-RU" dirty="0"/>
              <a:t> </a:t>
            </a:r>
            <a:r>
              <a:rPr lang="ru-RU" dirty="0" err="1"/>
              <a:t>зав’язати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придунайськими</a:t>
            </a:r>
            <a:r>
              <a:rPr lang="ru-RU" dirty="0"/>
              <a:t> </a:t>
            </a:r>
            <a:r>
              <a:rPr lang="ru-RU" dirty="0" err="1"/>
              <a:t>країнами</a:t>
            </a:r>
            <a:r>
              <a:rPr lang="ru-RU" dirty="0"/>
              <a:t> - </a:t>
            </a:r>
            <a:r>
              <a:rPr lang="ru-RU" dirty="0" err="1"/>
              <a:t>Валахією</a:t>
            </a:r>
            <a:r>
              <a:rPr lang="ru-RU" dirty="0"/>
              <a:t>, </a:t>
            </a:r>
            <a:r>
              <a:rPr lang="ru-RU" dirty="0" err="1"/>
              <a:t>Трансильванією</a:t>
            </a:r>
            <a:r>
              <a:rPr lang="ru-RU" dirty="0"/>
              <a:t>, а </a:t>
            </a:r>
            <a:r>
              <a:rPr lang="ru-RU" dirty="0" err="1"/>
              <a:t>надто</a:t>
            </a:r>
            <a:r>
              <a:rPr lang="ru-RU" dirty="0"/>
              <a:t> </a:t>
            </a:r>
            <a:r>
              <a:rPr lang="ru-RU" dirty="0" err="1"/>
              <a:t>Молдавією</a:t>
            </a:r>
            <a:r>
              <a:rPr lang="ru-RU" dirty="0"/>
              <a:t>.</a:t>
            </a:r>
          </a:p>
          <a:p>
            <a:r>
              <a:rPr lang="ru-RU" dirty="0" err="1"/>
              <a:t>Влітку</a:t>
            </a:r>
            <a:r>
              <a:rPr lang="ru-RU" dirty="0"/>
              <a:t> 1648 р. </a:t>
            </a:r>
            <a:r>
              <a:rPr lang="ru-RU" dirty="0" err="1"/>
              <a:t>гетьман</a:t>
            </a:r>
            <a:r>
              <a:rPr lang="ru-RU" dirty="0"/>
              <a:t> </a:t>
            </a:r>
            <a:r>
              <a:rPr lang="ru-RU" dirty="0" err="1"/>
              <a:t>удався</a:t>
            </a:r>
            <a:r>
              <a:rPr lang="ru-RU" dirty="0"/>
              <a:t> до </a:t>
            </a:r>
            <a:r>
              <a:rPr lang="ru-RU" dirty="0" err="1"/>
              <a:t>спроби</a:t>
            </a:r>
            <a:r>
              <a:rPr lang="ru-RU" dirty="0"/>
              <a:t> </a:t>
            </a:r>
            <a:r>
              <a:rPr lang="ru-RU" dirty="0" err="1"/>
              <a:t>схилити</a:t>
            </a:r>
            <a:r>
              <a:rPr lang="ru-RU" dirty="0"/>
              <a:t> </a:t>
            </a:r>
            <a:r>
              <a:rPr lang="ru-RU" dirty="0" err="1"/>
              <a:t>молдавського</a:t>
            </a:r>
            <a:r>
              <a:rPr lang="ru-RU" dirty="0"/>
              <a:t> </a:t>
            </a:r>
            <a:r>
              <a:rPr lang="ru-RU" dirty="0" err="1"/>
              <a:t>господаря</a:t>
            </a:r>
            <a:r>
              <a:rPr lang="ru-RU" b="1" i="1" dirty="0" err="1"/>
              <a:t>Василя</a:t>
            </a:r>
            <a:r>
              <a:rPr lang="ru-RU" b="1" i="1" dirty="0"/>
              <a:t> Лупула </a:t>
            </a:r>
            <a:r>
              <a:rPr lang="ru-RU" dirty="0"/>
              <a:t>до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добросусідських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Гетьманщиною</a:t>
            </a:r>
            <a:r>
              <a:rPr lang="ru-RU" dirty="0"/>
              <a:t>.</a:t>
            </a:r>
          </a:p>
          <a:p>
            <a:r>
              <a:rPr lang="ru-RU" dirty="0" err="1"/>
              <a:t>Проте</a:t>
            </a:r>
            <a:r>
              <a:rPr lang="ru-RU" dirty="0"/>
              <a:t> Лупул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надалі</a:t>
            </a:r>
            <a:r>
              <a:rPr lang="ru-RU" dirty="0"/>
              <a:t> </a:t>
            </a:r>
            <a:r>
              <a:rPr lang="ru-RU" dirty="0" err="1"/>
              <a:t>підтримував</a:t>
            </a:r>
            <a:r>
              <a:rPr lang="ru-RU" dirty="0"/>
              <a:t> </a:t>
            </a:r>
            <a:r>
              <a:rPr lang="ru-RU" dirty="0" err="1"/>
              <a:t>польський</a:t>
            </a:r>
            <a:r>
              <a:rPr lang="ru-RU" dirty="0"/>
              <a:t> уряд,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планував</a:t>
            </a:r>
            <a:r>
              <a:rPr lang="ru-RU" dirty="0"/>
              <a:t> </a:t>
            </a:r>
            <a:r>
              <a:rPr lang="ru-RU" dirty="0" err="1"/>
              <a:t>використати</a:t>
            </a:r>
            <a:r>
              <a:rPr lang="ru-RU" dirty="0"/>
              <a:t> </a:t>
            </a:r>
            <a:r>
              <a:rPr lang="ru-RU" dirty="0" err="1"/>
              <a:t>Молдавію</a:t>
            </a:r>
            <a:r>
              <a:rPr lang="ru-RU" dirty="0"/>
              <a:t> у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боротьбі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повстанців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другій</a:t>
            </a:r>
            <a:r>
              <a:rPr lang="ru-RU" dirty="0"/>
              <a:t> </a:t>
            </a:r>
            <a:r>
              <a:rPr lang="ru-RU" dirty="0" err="1"/>
              <a:t>половині</a:t>
            </a:r>
            <a:r>
              <a:rPr lang="ru-RU" dirty="0"/>
              <a:t> </a:t>
            </a:r>
            <a:r>
              <a:rPr lang="ru-RU" b="1" i="1" dirty="0" err="1"/>
              <a:t>серпня</a:t>
            </a:r>
            <a:r>
              <a:rPr lang="ru-RU" b="1" i="1" dirty="0"/>
              <a:t> 1650 р.</a:t>
            </a:r>
            <a:r>
              <a:rPr lang="ru-RU" dirty="0"/>
              <a:t> 60-тисячна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армія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проводом Богдана </a:t>
            </a:r>
            <a:r>
              <a:rPr lang="ru-RU" dirty="0" err="1"/>
              <a:t>Хмельницького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30 </a:t>
            </a:r>
            <a:r>
              <a:rPr lang="ru-RU" dirty="0" err="1"/>
              <a:t>тисяч</a:t>
            </a:r>
            <a:r>
              <a:rPr lang="ru-RU" dirty="0"/>
              <a:t> </a:t>
            </a:r>
            <a:r>
              <a:rPr lang="ru-RU" dirty="0" err="1"/>
              <a:t>кримських</a:t>
            </a:r>
            <a:r>
              <a:rPr lang="ru-RU" dirty="0"/>
              <a:t> татар </a:t>
            </a:r>
            <a:r>
              <a:rPr lang="ru-RU" dirty="0" err="1"/>
              <a:t>перейшли</a:t>
            </a:r>
            <a:r>
              <a:rPr lang="ru-RU" dirty="0"/>
              <a:t> </a:t>
            </a:r>
            <a:r>
              <a:rPr lang="ru-RU" dirty="0" err="1"/>
              <a:t>Дністер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вступили на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молдавського</a:t>
            </a:r>
            <a:r>
              <a:rPr lang="ru-RU" dirty="0"/>
              <a:t> </a:t>
            </a:r>
            <a:r>
              <a:rPr lang="ru-RU" dirty="0" err="1"/>
              <a:t>князівства</a:t>
            </a:r>
            <a:r>
              <a:rPr lang="ru-RU" dirty="0"/>
              <a:t>.</a:t>
            </a:r>
          </a:p>
          <a:p>
            <a:r>
              <a:rPr lang="ru-RU" dirty="0"/>
              <a:t>На початку </a:t>
            </a:r>
            <a:r>
              <a:rPr lang="ru-RU" dirty="0" err="1"/>
              <a:t>вересня</a:t>
            </a:r>
            <a:r>
              <a:rPr lang="ru-RU" dirty="0"/>
              <a:t> 1650 р. </a:t>
            </a:r>
            <a:r>
              <a:rPr lang="ru-RU" dirty="0" err="1"/>
              <a:t>козацькі</a:t>
            </a:r>
            <a:r>
              <a:rPr lang="ru-RU" dirty="0"/>
              <a:t> полки </a:t>
            </a:r>
            <a:r>
              <a:rPr lang="ru-RU" dirty="0" err="1"/>
              <a:t>заволоділи</a:t>
            </a:r>
            <a:r>
              <a:rPr lang="ru-RU" dirty="0"/>
              <a:t> столицею </a:t>
            </a:r>
            <a:r>
              <a:rPr lang="ru-RU" dirty="0" err="1"/>
              <a:t>князівства</a:t>
            </a:r>
            <a:r>
              <a:rPr lang="ru-RU" dirty="0"/>
              <a:t> - </a:t>
            </a:r>
            <a:r>
              <a:rPr lang="ru-RU" b="1" i="1" dirty="0"/>
              <a:t>м. Яссами.</a:t>
            </a:r>
            <a:r>
              <a:rPr lang="ru-RU" dirty="0"/>
              <a:t> Василь Лупул </a:t>
            </a:r>
            <a:r>
              <a:rPr lang="ru-RU" dirty="0" err="1"/>
              <a:t>погодився</a:t>
            </a:r>
            <a:r>
              <a:rPr lang="ru-RU" dirty="0"/>
              <a:t> на мир, головною </a:t>
            </a:r>
            <a:r>
              <a:rPr lang="ru-RU" dirty="0" err="1"/>
              <a:t>умовою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відмова</a:t>
            </a:r>
            <a:r>
              <a:rPr lang="ru-RU" dirty="0"/>
              <a:t> </a:t>
            </a:r>
            <a:r>
              <a:rPr lang="ru-RU" dirty="0" err="1"/>
              <a:t>Молдавії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союзу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Польщею</a:t>
            </a:r>
            <a:r>
              <a:rPr lang="ru-RU" dirty="0"/>
              <a:t>. </a:t>
            </a:r>
            <a:r>
              <a:rPr lang="ru-RU" i="1" dirty="0"/>
              <a:t>Так </a:t>
            </a:r>
            <a:r>
              <a:rPr lang="ru-RU" i="1" dirty="0" err="1"/>
              <a:t>між</a:t>
            </a:r>
            <a:r>
              <a:rPr lang="ru-RU" i="1" dirty="0"/>
              <a:t> </a:t>
            </a:r>
            <a:r>
              <a:rPr lang="ru-RU" i="1" dirty="0" err="1"/>
              <a:t>Україною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Молдавією</a:t>
            </a:r>
            <a:r>
              <a:rPr lang="ru-RU" i="1" dirty="0"/>
              <a:t> </a:t>
            </a:r>
            <a:r>
              <a:rPr lang="ru-RU" i="1" dirty="0" err="1"/>
              <a:t>було</a:t>
            </a:r>
            <a:r>
              <a:rPr lang="ru-RU" i="1" dirty="0"/>
              <a:t> </a:t>
            </a:r>
            <a:r>
              <a:rPr lang="ru-RU" i="1" dirty="0" err="1"/>
              <a:t>встановлено</a:t>
            </a:r>
            <a:r>
              <a:rPr lang="ru-RU" i="1" dirty="0"/>
              <a:t> </a:t>
            </a:r>
            <a:r>
              <a:rPr lang="ru-RU" i="1" dirty="0" err="1"/>
              <a:t>союзницькі</a:t>
            </a:r>
            <a:r>
              <a:rPr lang="ru-RU" i="1" dirty="0"/>
              <a:t> </a:t>
            </a:r>
            <a:r>
              <a:rPr lang="ru-RU" i="1" dirty="0" err="1"/>
              <a:t>відносини</a:t>
            </a:r>
            <a:r>
              <a:rPr lang="ru-RU" i="1" dirty="0"/>
              <a:t>. 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зміцнити</a:t>
            </a:r>
            <a:r>
              <a:rPr lang="ru-RU" dirty="0"/>
              <a:t> </a:t>
            </a:r>
            <a:r>
              <a:rPr lang="ru-RU" dirty="0" err="1"/>
              <a:t>політичні</a:t>
            </a:r>
            <a:r>
              <a:rPr lang="ru-RU" dirty="0"/>
              <a:t> </a:t>
            </a:r>
            <a:r>
              <a:rPr lang="ru-RU" dirty="0" err="1"/>
              <a:t>зв’язки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Гетьманщиною</a:t>
            </a:r>
            <a:r>
              <a:rPr lang="ru-RU" dirty="0"/>
              <a:t>, </a:t>
            </a:r>
            <a:r>
              <a:rPr lang="ru-RU" dirty="0" err="1"/>
              <a:t>молдавський</a:t>
            </a:r>
            <a:r>
              <a:rPr lang="ru-RU" dirty="0"/>
              <a:t> </a:t>
            </a:r>
            <a:r>
              <a:rPr lang="ru-RU" dirty="0" err="1"/>
              <a:t>господар</a:t>
            </a:r>
            <a:r>
              <a:rPr lang="ru-RU" dirty="0"/>
              <a:t> </a:t>
            </a:r>
            <a:r>
              <a:rPr lang="ru-RU" dirty="0" err="1"/>
              <a:t>зобов’язався</a:t>
            </a:r>
            <a:r>
              <a:rPr lang="ru-RU" dirty="0"/>
              <a:t> </a:t>
            </a:r>
            <a:r>
              <a:rPr lang="ru-RU" dirty="0" err="1"/>
              <a:t>видати</a:t>
            </a:r>
            <a:r>
              <a:rPr lang="ru-RU" dirty="0"/>
              <a:t> свою дочку </a:t>
            </a:r>
            <a:r>
              <a:rPr lang="ru-RU" dirty="0" err="1"/>
              <a:t>Розанду</a:t>
            </a:r>
            <a:r>
              <a:rPr lang="ru-RU" dirty="0"/>
              <a:t> за </a:t>
            </a:r>
            <a:r>
              <a:rPr lang="ru-RU" dirty="0" err="1"/>
              <a:t>сина</a:t>
            </a:r>
            <a:r>
              <a:rPr lang="ru-RU" dirty="0"/>
              <a:t> Богдана </a:t>
            </a:r>
            <a:r>
              <a:rPr lang="ru-RU" dirty="0" err="1"/>
              <a:t>Хмельницького</a:t>
            </a:r>
            <a:r>
              <a:rPr lang="ru-RU" dirty="0"/>
              <a:t> - </a:t>
            </a:r>
            <a:r>
              <a:rPr lang="ru-RU" b="1" i="1" dirty="0"/>
              <a:t>Тимоша.</a:t>
            </a:r>
            <a:endParaRPr lang="ru-RU" dirty="0"/>
          </a:p>
          <a:p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Берестецької</a:t>
            </a:r>
            <a:r>
              <a:rPr lang="ru-RU" dirty="0"/>
              <a:t> </a:t>
            </a:r>
            <a:r>
              <a:rPr lang="ru-RU" dirty="0" err="1"/>
              <a:t>битви</a:t>
            </a:r>
            <a:r>
              <a:rPr lang="ru-RU" dirty="0"/>
              <a:t> Василь Лупул </a:t>
            </a:r>
            <a:r>
              <a:rPr lang="ru-RU" dirty="0" err="1"/>
              <a:t>відмовився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r>
              <a:rPr lang="ru-RU" dirty="0" err="1"/>
              <a:t>Нагадати</a:t>
            </a:r>
            <a:r>
              <a:rPr lang="ru-RU" dirty="0"/>
              <a:t> про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україно-молдавського</a:t>
            </a:r>
            <a:r>
              <a:rPr lang="ru-RU" dirty="0"/>
              <a:t> договору </a:t>
            </a:r>
            <a:r>
              <a:rPr lang="ru-RU" dirty="0" err="1"/>
              <a:t>Хмельницький</a:t>
            </a:r>
            <a:r>
              <a:rPr lang="ru-RU" dirty="0"/>
              <a:t> </a:t>
            </a:r>
            <a:r>
              <a:rPr lang="ru-RU" dirty="0" err="1"/>
              <a:t>вирішив</a:t>
            </a:r>
            <a:r>
              <a:rPr lang="ru-RU" dirty="0"/>
              <a:t> силою </a:t>
            </a:r>
            <a:r>
              <a:rPr lang="ru-RU" dirty="0" err="1"/>
              <a:t>зброї</a:t>
            </a:r>
            <a:r>
              <a:rPr lang="ru-RU" dirty="0"/>
              <a:t>. </a:t>
            </a:r>
            <a:r>
              <a:rPr lang="ru-RU" dirty="0" err="1"/>
              <a:t>Гетьман</a:t>
            </a:r>
            <a:r>
              <a:rPr lang="ru-RU" dirty="0"/>
              <a:t> </a:t>
            </a:r>
            <a:r>
              <a:rPr lang="ru-RU" dirty="0" err="1"/>
              <a:t>підготував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похід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Молдавії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                                                    БАТОЗЬКА </a:t>
            </a:r>
            <a:r>
              <a:rPr lang="ru-RU" b="1" dirty="0"/>
              <a:t>БИТВА</a:t>
            </a:r>
            <a:endParaRPr lang="ru-RU" dirty="0"/>
          </a:p>
          <a:p>
            <a:r>
              <a:rPr lang="ru-RU" dirty="0"/>
              <a:t>Не </a:t>
            </a:r>
            <a:r>
              <a:rPr lang="ru-RU" dirty="0" err="1"/>
              <a:t>бажаючи</a:t>
            </a:r>
            <a:r>
              <a:rPr lang="ru-RU" dirty="0"/>
              <a:t> </a:t>
            </a:r>
            <a:r>
              <a:rPr lang="ru-RU" dirty="0" err="1"/>
              <a:t>допустити</a:t>
            </a:r>
            <a:r>
              <a:rPr lang="ru-RU" dirty="0"/>
              <a:t> </a:t>
            </a:r>
            <a:r>
              <a:rPr lang="ru-RU" dirty="0" err="1"/>
              <a:t>воєнного</a:t>
            </a:r>
            <a:r>
              <a:rPr lang="ru-RU" dirty="0"/>
              <a:t> союзу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Молдавією</a:t>
            </a:r>
            <a:r>
              <a:rPr lang="ru-RU" dirty="0"/>
              <a:t>, </a:t>
            </a:r>
            <a:r>
              <a:rPr lang="ru-RU" dirty="0" err="1"/>
              <a:t>польський</a:t>
            </a:r>
            <a:r>
              <a:rPr lang="ru-RU" dirty="0"/>
              <a:t> уряд наказав великому коронному </a:t>
            </a:r>
            <a:r>
              <a:rPr lang="ru-RU" dirty="0" err="1"/>
              <a:t>гетьманові</a:t>
            </a:r>
            <a:r>
              <a:rPr lang="ru-RU" dirty="0"/>
              <a:t> </a:t>
            </a:r>
            <a:r>
              <a:rPr lang="ru-RU" dirty="0" err="1"/>
              <a:t>М.Калиновському</a:t>
            </a:r>
            <a:r>
              <a:rPr lang="ru-RU" dirty="0"/>
              <a:t> </a:t>
            </a:r>
            <a:r>
              <a:rPr lang="ru-RU" dirty="0" err="1"/>
              <a:t>виступити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полків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йшли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Подніпров'я</a:t>
            </a:r>
            <a:r>
              <a:rPr lang="ru-RU" dirty="0"/>
              <a:t> до </a:t>
            </a:r>
            <a:r>
              <a:rPr lang="ru-RU" dirty="0" err="1"/>
              <a:t>Молдавії</a:t>
            </a:r>
            <a:r>
              <a:rPr lang="ru-RU" dirty="0"/>
              <a:t>.</a:t>
            </a:r>
          </a:p>
          <a:p>
            <a:r>
              <a:rPr lang="ru-RU" dirty="0" err="1"/>
              <a:t>Польські</a:t>
            </a:r>
            <a:r>
              <a:rPr lang="ru-RU" dirty="0"/>
              <a:t> загони </a:t>
            </a:r>
            <a:r>
              <a:rPr lang="ru-RU" dirty="0" err="1"/>
              <a:t>розташувалися</a:t>
            </a:r>
            <a:r>
              <a:rPr lang="ru-RU" dirty="0"/>
              <a:t> табором </a:t>
            </a:r>
            <a:r>
              <a:rPr lang="ru-RU" dirty="0" err="1"/>
              <a:t>біля</a:t>
            </a:r>
            <a:r>
              <a:rPr lang="ru-RU" dirty="0"/>
              <a:t> гори </a:t>
            </a:r>
            <a:r>
              <a:rPr lang="ru-RU" dirty="0" err="1"/>
              <a:t>Батіг</a:t>
            </a:r>
            <a:r>
              <a:rPr lang="ru-RU" dirty="0"/>
              <a:t> на </a:t>
            </a:r>
            <a:r>
              <a:rPr lang="ru-RU" b="1" i="1" dirty="0" err="1"/>
              <a:t>Брацлавщині</a:t>
            </a:r>
            <a:r>
              <a:rPr lang="ru-RU" dirty="0"/>
              <a:t>(</a:t>
            </a:r>
            <a:r>
              <a:rPr lang="ru-RU" dirty="0" err="1"/>
              <a:t>сучасна</a:t>
            </a:r>
            <a:r>
              <a:rPr lang="ru-RU" dirty="0"/>
              <a:t> </a:t>
            </a:r>
            <a:r>
              <a:rPr lang="ru-RU" dirty="0" err="1"/>
              <a:t>Вінниччина</a:t>
            </a:r>
            <a:r>
              <a:rPr lang="ru-RU" dirty="0"/>
              <a:t>), </a:t>
            </a:r>
            <a:r>
              <a:rPr lang="ru-RU" dirty="0" err="1"/>
              <a:t>на</a:t>
            </a:r>
            <a:r>
              <a:rPr lang="ru-RU" dirty="0"/>
              <a:t> правому </a:t>
            </a:r>
            <a:r>
              <a:rPr lang="ru-RU" dirty="0" err="1"/>
              <a:t>березі</a:t>
            </a:r>
            <a:r>
              <a:rPr lang="ru-RU" dirty="0"/>
              <a:t> </a:t>
            </a:r>
            <a:r>
              <a:rPr lang="ru-RU" dirty="0" err="1"/>
              <a:t>Південного</a:t>
            </a:r>
            <a:r>
              <a:rPr lang="ru-RU" dirty="0"/>
              <a:t> Бугу.</a:t>
            </a:r>
          </a:p>
          <a:p>
            <a:r>
              <a:rPr lang="ru-RU" dirty="0"/>
              <a:t>22 </a:t>
            </a:r>
            <a:r>
              <a:rPr lang="ru-RU" dirty="0" err="1"/>
              <a:t>травня</a:t>
            </a:r>
            <a:r>
              <a:rPr lang="ru-RU" dirty="0"/>
              <a:t> 1652 р. </a:t>
            </a:r>
            <a:r>
              <a:rPr lang="ru-RU" dirty="0" err="1"/>
              <a:t>передові</a:t>
            </a:r>
            <a:r>
              <a:rPr lang="ru-RU" dirty="0"/>
              <a:t> </a:t>
            </a:r>
            <a:r>
              <a:rPr lang="ru-RU" dirty="0" err="1"/>
              <a:t>козацькі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командуванням</a:t>
            </a:r>
            <a:r>
              <a:rPr lang="ru-RU" dirty="0"/>
              <a:t> Тимоша </a:t>
            </a:r>
            <a:r>
              <a:rPr lang="ru-RU" dirty="0" err="1"/>
              <a:t>Хмельницького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загони </a:t>
            </a:r>
            <a:r>
              <a:rPr lang="ru-RU" dirty="0" err="1"/>
              <a:t>татарської</a:t>
            </a:r>
            <a:r>
              <a:rPr lang="ru-RU" dirty="0"/>
              <a:t> </a:t>
            </a:r>
            <a:r>
              <a:rPr lang="ru-RU" dirty="0" err="1"/>
              <a:t>кінноти</a:t>
            </a:r>
            <a:r>
              <a:rPr lang="ru-RU" dirty="0"/>
              <a:t> почали </a:t>
            </a:r>
            <a:r>
              <a:rPr lang="ru-RU" dirty="0" err="1"/>
              <a:t>битися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польською</a:t>
            </a:r>
            <a:r>
              <a:rPr lang="ru-RU" dirty="0"/>
              <a:t> </a:t>
            </a:r>
            <a:r>
              <a:rPr lang="ru-RU" dirty="0" err="1"/>
              <a:t>кіннотою</a:t>
            </a:r>
            <a:r>
              <a:rPr lang="ru-RU" dirty="0"/>
              <a:t>, а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підійшли</a:t>
            </a:r>
            <a:r>
              <a:rPr lang="ru-RU" dirty="0"/>
              <a:t> </a:t>
            </a:r>
            <a:r>
              <a:rPr lang="ru-RU" dirty="0" err="1"/>
              <a:t>непомітно</a:t>
            </a:r>
            <a:r>
              <a:rPr lang="ru-RU" dirty="0"/>
              <a:t> </a:t>
            </a:r>
            <a:r>
              <a:rPr lang="ru-RU" b="1" i="1" dirty="0"/>
              <a:t>23 </a:t>
            </a:r>
            <a:r>
              <a:rPr lang="ru-RU" b="1" i="1" dirty="0" err="1"/>
              <a:t>травня</a:t>
            </a:r>
            <a:r>
              <a:rPr lang="ru-RU" b="1" i="1" dirty="0"/>
              <a:t>.</a:t>
            </a:r>
            <a:endParaRPr lang="ru-RU" dirty="0"/>
          </a:p>
          <a:p>
            <a:r>
              <a:rPr lang="ru-RU" dirty="0"/>
              <a:t>Оточивши </a:t>
            </a:r>
            <a:r>
              <a:rPr lang="ru-RU" dirty="0" err="1"/>
              <a:t>польський</a:t>
            </a:r>
            <a:r>
              <a:rPr lang="ru-RU" dirty="0"/>
              <a:t> </a:t>
            </a:r>
            <a:r>
              <a:rPr lang="ru-RU" dirty="0" err="1"/>
              <a:t>табір</a:t>
            </a:r>
            <a:r>
              <a:rPr lang="ru-RU" dirty="0"/>
              <a:t>,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армія</a:t>
            </a:r>
            <a:r>
              <a:rPr lang="ru-RU" dirty="0"/>
              <a:t> </a:t>
            </a:r>
            <a:r>
              <a:rPr lang="ru-RU" dirty="0" err="1"/>
              <a:t>атакувала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боків</a:t>
            </a:r>
            <a:r>
              <a:rPr lang="ru-RU" dirty="0"/>
              <a:t>. Богдан </a:t>
            </a:r>
            <a:r>
              <a:rPr lang="ru-RU" dirty="0" err="1"/>
              <a:t>Хмельницький</a:t>
            </a:r>
            <a:r>
              <a:rPr lang="ru-RU" dirty="0"/>
              <a:t> </a:t>
            </a:r>
            <a:r>
              <a:rPr lang="ru-RU" dirty="0" err="1"/>
              <a:t>скористався</a:t>
            </a:r>
            <a:r>
              <a:rPr lang="ru-RU" dirty="0"/>
              <a:t> </a:t>
            </a:r>
            <a:r>
              <a:rPr lang="ru-RU" dirty="0" err="1"/>
              <a:t>прорахунками</a:t>
            </a:r>
            <a:r>
              <a:rPr lang="ru-RU" dirty="0"/>
              <a:t> </a:t>
            </a:r>
            <a:r>
              <a:rPr lang="ru-RU" dirty="0" err="1"/>
              <a:t>поляків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, </a:t>
            </a:r>
            <a:r>
              <a:rPr lang="ru-RU" dirty="0" err="1"/>
              <a:t>очікуючи</a:t>
            </a:r>
            <a:r>
              <a:rPr lang="ru-RU" dirty="0"/>
              <a:t> на </a:t>
            </a:r>
            <a:r>
              <a:rPr lang="ru-RU" dirty="0" err="1"/>
              <a:t>допомогу</a:t>
            </a:r>
            <a:r>
              <a:rPr lang="ru-RU" dirty="0"/>
              <a:t>, </a:t>
            </a:r>
            <a:r>
              <a:rPr lang="ru-RU" dirty="0" err="1"/>
              <a:t>побудували</a:t>
            </a:r>
            <a:r>
              <a:rPr lang="ru-RU" dirty="0"/>
              <a:t> </a:t>
            </a:r>
            <a:r>
              <a:rPr lang="ru-RU" dirty="0" err="1"/>
              <a:t>надто</a:t>
            </a:r>
            <a:r>
              <a:rPr lang="ru-RU" dirty="0"/>
              <a:t> великий </a:t>
            </a:r>
            <a:r>
              <a:rPr lang="ru-RU" dirty="0" err="1"/>
              <a:t>табір</a:t>
            </a:r>
            <a:r>
              <a:rPr lang="ru-RU" dirty="0"/>
              <a:t>, </a:t>
            </a:r>
            <a:r>
              <a:rPr lang="ru-RU" dirty="0" err="1"/>
              <a:t>якого</a:t>
            </a:r>
            <a:r>
              <a:rPr lang="ru-RU" dirty="0"/>
              <a:t> не могли </a:t>
            </a:r>
            <a:r>
              <a:rPr lang="ru-RU" dirty="0" err="1"/>
              <a:t>захистити</a:t>
            </a:r>
            <a:r>
              <a:rPr lang="ru-RU" dirty="0"/>
              <a:t> </a:t>
            </a:r>
            <a:r>
              <a:rPr lang="ru-RU" dirty="0" err="1"/>
              <a:t>наявними</a:t>
            </a:r>
            <a:r>
              <a:rPr lang="ru-RU" dirty="0"/>
              <a:t> силами.</a:t>
            </a:r>
          </a:p>
          <a:p>
            <a:r>
              <a:rPr lang="ru-RU" dirty="0"/>
              <a:t>До </a:t>
            </a:r>
            <a:r>
              <a:rPr lang="ru-RU" dirty="0" err="1"/>
              <a:t>вечора</a:t>
            </a:r>
            <a:r>
              <a:rPr lang="ru-RU" dirty="0"/>
              <a:t> </a:t>
            </a:r>
            <a:r>
              <a:rPr lang="ru-RU" dirty="0" err="1"/>
              <a:t>польське</a:t>
            </a:r>
            <a:r>
              <a:rPr lang="ru-RU" dirty="0"/>
              <a:t> </a:t>
            </a:r>
            <a:r>
              <a:rPr lang="ru-RU" dirty="0" err="1"/>
              <a:t>військо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вщент</a:t>
            </a:r>
            <a:r>
              <a:rPr lang="ru-RU" dirty="0"/>
              <a:t> </a:t>
            </a:r>
            <a:r>
              <a:rPr lang="ru-RU" dirty="0" err="1"/>
              <a:t>розбите</a:t>
            </a:r>
            <a:r>
              <a:rPr lang="ru-RU" dirty="0"/>
              <a:t>, </a:t>
            </a:r>
            <a:r>
              <a:rPr lang="ru-RU" dirty="0" err="1"/>
              <a:t>загинув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головнокомандувач</a:t>
            </a:r>
            <a:r>
              <a:rPr lang="ru-RU" dirty="0"/>
              <a:t>. </a:t>
            </a:r>
            <a:r>
              <a:rPr lang="ru-RU" dirty="0" err="1"/>
              <a:t>Довідавшись</a:t>
            </a:r>
            <a:r>
              <a:rPr lang="ru-RU" dirty="0"/>
              <a:t> про </a:t>
            </a:r>
            <a:r>
              <a:rPr lang="ru-RU" dirty="0" err="1"/>
              <a:t>поразку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Батогом, </a:t>
            </a:r>
            <a:r>
              <a:rPr lang="ru-RU" dirty="0" err="1"/>
              <a:t>польське</a:t>
            </a:r>
            <a:r>
              <a:rPr lang="ru-RU" dirty="0"/>
              <a:t> </a:t>
            </a:r>
            <a:r>
              <a:rPr lang="ru-RU" dirty="0" err="1"/>
              <a:t>військо</a:t>
            </a:r>
            <a:r>
              <a:rPr lang="ru-RU" dirty="0"/>
              <a:t>, яке </a:t>
            </a:r>
            <a:r>
              <a:rPr lang="ru-RU" dirty="0" err="1"/>
              <a:t>йшло</a:t>
            </a:r>
            <a:r>
              <a:rPr lang="ru-RU" dirty="0"/>
              <a:t> на </a:t>
            </a:r>
            <a:r>
              <a:rPr lang="ru-RU" dirty="0" err="1"/>
              <a:t>допомогу</a:t>
            </a:r>
            <a:r>
              <a:rPr lang="ru-RU" dirty="0"/>
              <a:t> </a:t>
            </a:r>
            <a:r>
              <a:rPr lang="ru-RU" dirty="0" err="1"/>
              <a:t>Калиновському</a:t>
            </a:r>
            <a:r>
              <a:rPr lang="ru-RU" dirty="0"/>
              <a:t>, </a:t>
            </a:r>
            <a:r>
              <a:rPr lang="ru-RU" dirty="0" err="1"/>
              <a:t>повернулося</a:t>
            </a:r>
            <a:r>
              <a:rPr lang="ru-RU" dirty="0"/>
              <a:t> назад.</a:t>
            </a:r>
          </a:p>
          <a:p>
            <a:r>
              <a:rPr lang="ru-RU" i="1" dirty="0"/>
              <a:t>Тактику Богдана </a:t>
            </a:r>
            <a:r>
              <a:rPr lang="ru-RU" i="1" dirty="0" err="1"/>
              <a:t>Хмельницького</a:t>
            </a:r>
            <a:r>
              <a:rPr lang="ru-RU" i="1" dirty="0"/>
              <a:t> в </a:t>
            </a:r>
            <a:r>
              <a:rPr lang="ru-RU" i="1" dirty="0" err="1"/>
              <a:t>Батозькій</a:t>
            </a:r>
            <a:r>
              <a:rPr lang="ru-RU" i="1" dirty="0"/>
              <a:t> </a:t>
            </a:r>
            <a:r>
              <a:rPr lang="ru-RU" i="1" dirty="0" err="1"/>
              <a:t>битві</a:t>
            </a:r>
            <a:r>
              <a:rPr lang="ru-RU" i="1" dirty="0"/>
              <a:t> </a:t>
            </a:r>
            <a:r>
              <a:rPr lang="ru-RU" i="1" dirty="0" err="1"/>
              <a:t>сучасники</a:t>
            </a:r>
            <a:r>
              <a:rPr lang="ru-RU" i="1" dirty="0"/>
              <a:t> </a:t>
            </a:r>
            <a:r>
              <a:rPr lang="ru-RU" i="1" dirty="0" err="1"/>
              <a:t>порівнювали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класичним</a:t>
            </a:r>
            <a:r>
              <a:rPr lang="ru-RU" i="1" dirty="0"/>
              <a:t> </a:t>
            </a:r>
            <a:r>
              <a:rPr lang="ru-RU" i="1" dirty="0" err="1"/>
              <a:t>зразком</a:t>
            </a:r>
            <a:r>
              <a:rPr lang="ru-RU" i="1" dirty="0"/>
              <a:t> </a:t>
            </a:r>
            <a:r>
              <a:rPr lang="ru-RU" i="1" dirty="0" err="1"/>
              <a:t>воєнної</a:t>
            </a:r>
            <a:r>
              <a:rPr lang="ru-RU" i="1" dirty="0"/>
              <a:t> тактики на </a:t>
            </a:r>
            <a:r>
              <a:rPr lang="ru-RU" i="1" dirty="0" err="1"/>
              <a:t>оточення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знищення</a:t>
            </a:r>
            <a:r>
              <a:rPr lang="ru-RU" i="1" dirty="0"/>
              <a:t> </a:t>
            </a:r>
            <a:r>
              <a:rPr lang="ru-RU" i="1" dirty="0" err="1"/>
              <a:t>ворожих</a:t>
            </a:r>
            <a:r>
              <a:rPr lang="ru-RU" i="1" dirty="0"/>
              <a:t> </a:t>
            </a:r>
            <a:r>
              <a:rPr lang="ru-RU" i="1" dirty="0" err="1"/>
              <a:t>військ</a:t>
            </a:r>
            <a:r>
              <a:rPr lang="ru-RU" i="1" dirty="0"/>
              <a:t>, </a:t>
            </a:r>
            <a:r>
              <a:rPr lang="ru-RU" i="1" dirty="0" err="1"/>
              <a:t>застосованої</a:t>
            </a:r>
            <a:r>
              <a:rPr lang="ru-RU" i="1" dirty="0"/>
              <a:t> </a:t>
            </a:r>
            <a:r>
              <a:rPr lang="ru-RU" i="1" dirty="0" err="1"/>
              <a:t>карфагенським</a:t>
            </a:r>
            <a:r>
              <a:rPr lang="ru-RU" i="1" dirty="0"/>
              <a:t> полководцем </a:t>
            </a:r>
            <a:r>
              <a:rPr lang="ru-RU" i="1" dirty="0" err="1"/>
              <a:t>Ганнібалом</a:t>
            </a:r>
            <a:r>
              <a:rPr lang="ru-RU" i="1" dirty="0"/>
              <a:t> </a:t>
            </a:r>
            <a:r>
              <a:rPr lang="ru-RU" i="1" dirty="0" err="1"/>
              <a:t>щодо</a:t>
            </a:r>
            <a:r>
              <a:rPr lang="ru-RU" i="1" dirty="0"/>
              <a:t> </a:t>
            </a:r>
            <a:r>
              <a:rPr lang="ru-RU" i="1" dirty="0" err="1"/>
              <a:t>римського</a:t>
            </a:r>
            <a:r>
              <a:rPr lang="ru-RU" i="1" dirty="0"/>
              <a:t> </a:t>
            </a:r>
            <a:r>
              <a:rPr lang="ru-RU" i="1" dirty="0" err="1"/>
              <a:t>війська</a:t>
            </a:r>
            <a:r>
              <a:rPr lang="ru-RU" i="1" dirty="0"/>
              <a:t> </a:t>
            </a:r>
            <a:r>
              <a:rPr lang="ru-RU" b="1" i="1" dirty="0"/>
              <a:t>у </a:t>
            </a:r>
            <a:r>
              <a:rPr lang="ru-RU" b="1" i="1" dirty="0" err="1"/>
              <a:t>битві</a:t>
            </a:r>
            <a:r>
              <a:rPr lang="ru-RU" b="1" i="1" dirty="0"/>
              <a:t> </a:t>
            </a:r>
            <a:r>
              <a:rPr lang="ru-RU" b="1" i="1" dirty="0" err="1"/>
              <a:t>під</a:t>
            </a:r>
            <a:r>
              <a:rPr lang="ru-RU" b="1" i="1" dirty="0"/>
              <a:t> Каннами 216 р. до н. е.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764704"/>
            <a:ext cx="69847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                                    ЖВАНЕЦЬКА </a:t>
            </a:r>
            <a:r>
              <a:rPr lang="ru-RU" b="1" dirty="0"/>
              <a:t>ОБЛОГА</a:t>
            </a:r>
            <a:endParaRPr lang="ru-RU" dirty="0"/>
          </a:p>
          <a:p>
            <a:r>
              <a:rPr lang="ru-RU" dirty="0" err="1"/>
              <a:t>Батозька</a:t>
            </a:r>
            <a:r>
              <a:rPr lang="ru-RU" dirty="0"/>
              <a:t> </a:t>
            </a:r>
            <a:r>
              <a:rPr lang="ru-RU" dirty="0" err="1"/>
              <a:t>перемога</a:t>
            </a:r>
            <a:r>
              <a:rPr lang="ru-RU" dirty="0"/>
              <a:t> не означала </a:t>
            </a:r>
            <a:r>
              <a:rPr lang="ru-RU" dirty="0" err="1"/>
              <a:t>швидкого</a:t>
            </a:r>
            <a:r>
              <a:rPr lang="ru-RU" dirty="0"/>
              <a:t> </a:t>
            </a:r>
            <a:r>
              <a:rPr lang="ru-RU" dirty="0" err="1"/>
              <a:t>завершення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Польщі</a:t>
            </a:r>
            <a:r>
              <a:rPr lang="ru-RU" dirty="0"/>
              <a:t>. </a:t>
            </a:r>
            <a:r>
              <a:rPr lang="ru-RU" dirty="0" err="1"/>
              <a:t>Від</a:t>
            </a:r>
            <a:r>
              <a:rPr lang="ru-RU" dirty="0"/>
              <a:t> лютого 1653 р. </a:t>
            </a:r>
            <a:r>
              <a:rPr lang="ru-RU" dirty="0" err="1"/>
              <a:t>польські</a:t>
            </a:r>
            <a:r>
              <a:rPr lang="ru-RU" dirty="0"/>
              <a:t> загони </a:t>
            </a:r>
            <a:r>
              <a:rPr lang="ru-RU" dirty="0" err="1"/>
              <a:t>здійснювали</a:t>
            </a:r>
            <a:r>
              <a:rPr lang="ru-RU" dirty="0"/>
              <a:t> </a:t>
            </a:r>
            <a:r>
              <a:rPr lang="ru-RU" dirty="0" err="1"/>
              <a:t>спустошливі</a:t>
            </a:r>
            <a:r>
              <a:rPr lang="ru-RU" dirty="0"/>
              <a:t> </a:t>
            </a:r>
            <a:r>
              <a:rPr lang="ru-RU" dirty="0" err="1"/>
              <a:t>рейди</a:t>
            </a:r>
            <a:r>
              <a:rPr lang="ru-RU" dirty="0"/>
              <a:t> на </a:t>
            </a:r>
            <a:r>
              <a:rPr lang="ru-RU" dirty="0" err="1"/>
              <a:t>козацьку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.</a:t>
            </a:r>
          </a:p>
          <a:p>
            <a:r>
              <a:rPr lang="ru-RU" dirty="0"/>
              <a:t>А </a:t>
            </a:r>
            <a:r>
              <a:rPr lang="ru-RU" b="1" i="1" dirty="0" err="1"/>
              <a:t>восени</a:t>
            </a:r>
            <a:r>
              <a:rPr lang="ru-RU" b="1" i="1" dirty="0"/>
              <a:t> 1653 р.</a:t>
            </a:r>
            <a:r>
              <a:rPr lang="ru-RU" dirty="0"/>
              <a:t> </a:t>
            </a:r>
            <a:r>
              <a:rPr lang="ru-RU" dirty="0" err="1"/>
              <a:t>польський</a:t>
            </a:r>
            <a:r>
              <a:rPr lang="ru-RU" dirty="0"/>
              <a:t> король </a:t>
            </a:r>
            <a:r>
              <a:rPr lang="ru-RU" dirty="0" err="1"/>
              <a:t>із</a:t>
            </a:r>
            <a:r>
              <a:rPr lang="ru-RU" dirty="0"/>
              <a:t> 40-тисячною </a:t>
            </a:r>
            <a:r>
              <a:rPr lang="ru-RU" dirty="0" err="1"/>
              <a:t>армією</a:t>
            </a:r>
            <a:r>
              <a:rPr lang="ru-RU" dirty="0"/>
              <a:t> </a:t>
            </a:r>
            <a:r>
              <a:rPr lang="ru-RU" dirty="0" err="1"/>
              <a:t>вирушив</a:t>
            </a:r>
            <a:r>
              <a:rPr lang="ru-RU" dirty="0"/>
              <a:t> </a:t>
            </a:r>
            <a:r>
              <a:rPr lang="ru-RU" dirty="0" err="1"/>
              <a:t>з-під</a:t>
            </a:r>
            <a:r>
              <a:rPr lang="ru-RU" dirty="0"/>
              <a:t> Львова до Галича, а </a:t>
            </a:r>
            <a:r>
              <a:rPr lang="ru-RU" dirty="0" err="1"/>
              <a:t>звідти</a:t>
            </a:r>
            <a:r>
              <a:rPr lang="ru-RU" dirty="0"/>
              <a:t> - до </a:t>
            </a:r>
            <a:r>
              <a:rPr lang="ru-RU" dirty="0" err="1"/>
              <a:t>Кам`янця-Подільського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став табором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містечком</a:t>
            </a:r>
            <a:r>
              <a:rPr lang="ru-RU" dirty="0"/>
              <a:t> </a:t>
            </a:r>
            <a:r>
              <a:rPr lang="ru-RU" dirty="0" err="1"/>
              <a:t>Жванець</a:t>
            </a:r>
            <a:r>
              <a:rPr lang="ru-RU" dirty="0"/>
              <a:t>,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річками</a:t>
            </a:r>
            <a:r>
              <a:rPr lang="ru-RU" dirty="0"/>
              <a:t> Жванчик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Дністер</a:t>
            </a:r>
            <a:r>
              <a:rPr lang="ru-RU" dirty="0"/>
              <a:t>.</a:t>
            </a:r>
          </a:p>
          <a:p>
            <a:r>
              <a:rPr lang="ru-RU" dirty="0" err="1"/>
              <a:t>Туди</a:t>
            </a:r>
            <a:r>
              <a:rPr lang="ru-RU" dirty="0"/>
              <a:t> </a:t>
            </a:r>
            <a:r>
              <a:rPr lang="ru-RU" dirty="0" err="1"/>
              <a:t>підійшли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</a:t>
            </a:r>
            <a:r>
              <a:rPr lang="ru-RU" dirty="0" err="1"/>
              <a:t>українсько-татарського</a:t>
            </a:r>
            <a:r>
              <a:rPr lang="ru-RU" dirty="0"/>
              <a:t> </a:t>
            </a:r>
            <a:r>
              <a:rPr lang="ru-RU" dirty="0" err="1"/>
              <a:t>війська</a:t>
            </a:r>
            <a:r>
              <a:rPr lang="ru-RU" dirty="0"/>
              <a:t>. </a:t>
            </a:r>
            <a:r>
              <a:rPr lang="ru-RU" dirty="0" err="1"/>
              <a:t>Польський</a:t>
            </a:r>
            <a:r>
              <a:rPr lang="ru-RU" dirty="0"/>
              <a:t> </a:t>
            </a:r>
            <a:r>
              <a:rPr lang="ru-RU" dirty="0" err="1"/>
              <a:t>табір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взято у </a:t>
            </a:r>
            <a:r>
              <a:rPr lang="ru-RU" dirty="0" err="1"/>
              <a:t>тривалу</a:t>
            </a:r>
            <a:r>
              <a:rPr lang="ru-RU" dirty="0"/>
              <a:t> облогу, яка </a:t>
            </a:r>
            <a:r>
              <a:rPr lang="ru-RU" dirty="0" err="1"/>
              <a:t>виснажила</a:t>
            </a:r>
            <a:r>
              <a:rPr lang="ru-RU" dirty="0"/>
              <a:t> ворожу </a:t>
            </a:r>
            <a:r>
              <a:rPr lang="ru-RU" dirty="0" err="1"/>
              <a:t>армію</a:t>
            </a:r>
            <a:r>
              <a:rPr lang="ru-RU" dirty="0"/>
              <a:t>. У </a:t>
            </a:r>
            <a:r>
              <a:rPr lang="ru-RU" dirty="0" err="1"/>
              <a:t>польському</a:t>
            </a:r>
            <a:r>
              <a:rPr lang="ru-RU" dirty="0"/>
              <a:t> </a:t>
            </a:r>
            <a:r>
              <a:rPr lang="ru-RU" dirty="0" err="1"/>
              <a:t>таборі</a:t>
            </a:r>
            <a:r>
              <a:rPr lang="ru-RU" dirty="0"/>
              <a:t> </a:t>
            </a:r>
            <a:r>
              <a:rPr lang="ru-RU" dirty="0" err="1"/>
              <a:t>почався</a:t>
            </a:r>
            <a:r>
              <a:rPr lang="ru-RU" dirty="0"/>
              <a:t> голод, </a:t>
            </a:r>
            <a:r>
              <a:rPr lang="ru-RU" dirty="0" err="1"/>
              <a:t>спалахнули</a:t>
            </a:r>
            <a:r>
              <a:rPr lang="ru-RU" dirty="0"/>
              <a:t> </a:t>
            </a:r>
            <a:r>
              <a:rPr lang="ru-RU" dirty="0" err="1"/>
              <a:t>епідемії</a:t>
            </a:r>
            <a:r>
              <a:rPr lang="ru-RU" dirty="0"/>
              <a:t>. Та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остаточної</a:t>
            </a:r>
            <a:r>
              <a:rPr lang="ru-RU" dirty="0"/>
              <a:t> </a:t>
            </a:r>
            <a:r>
              <a:rPr lang="ru-RU" dirty="0" err="1"/>
              <a:t>поразки</a:t>
            </a:r>
            <a:r>
              <a:rPr lang="ru-RU" dirty="0"/>
              <a:t> </a:t>
            </a:r>
            <a:r>
              <a:rPr lang="ru-RU" dirty="0" err="1"/>
              <a:t>поляків</a:t>
            </a:r>
            <a:r>
              <a:rPr lang="ru-RU" dirty="0"/>
              <a:t> уже </a:t>
            </a:r>
            <a:r>
              <a:rPr lang="ru-RU" dirty="0" err="1"/>
              <a:t>вкотре</a:t>
            </a:r>
            <a:r>
              <a:rPr lang="ru-RU" dirty="0"/>
              <a:t> </a:t>
            </a:r>
            <a:r>
              <a:rPr lang="ru-RU" dirty="0" err="1"/>
              <a:t>врятували</a:t>
            </a:r>
            <a:r>
              <a:rPr lang="ru-RU" dirty="0"/>
              <a:t> </a:t>
            </a:r>
            <a:r>
              <a:rPr lang="ru-RU" dirty="0" err="1"/>
              <a:t>ординці</a:t>
            </a:r>
            <a:r>
              <a:rPr lang="ru-RU" dirty="0"/>
              <a:t>.</a:t>
            </a:r>
          </a:p>
          <a:p>
            <a:r>
              <a:rPr lang="ru-RU" b="1" i="1" dirty="0"/>
              <a:t>5 </a:t>
            </a:r>
            <a:r>
              <a:rPr lang="ru-RU" b="1" i="1" dirty="0" err="1"/>
              <a:t>грудня</a:t>
            </a:r>
            <a:r>
              <a:rPr lang="ru-RU" b="1" i="1" dirty="0"/>
              <a:t> </a:t>
            </a:r>
            <a:r>
              <a:rPr lang="ru-RU" dirty="0"/>
              <a:t>хан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польський</a:t>
            </a:r>
            <a:r>
              <a:rPr lang="ru-RU" dirty="0"/>
              <a:t> король </a:t>
            </a:r>
            <a:r>
              <a:rPr lang="ru-RU" dirty="0" err="1"/>
              <a:t>уклали</a:t>
            </a:r>
            <a:r>
              <a:rPr lang="ru-RU" dirty="0"/>
              <a:t> усну угоду, за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воєнні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припинялися</a:t>
            </a:r>
            <a:r>
              <a:rPr lang="ru-RU" dirty="0"/>
              <a:t>, </a:t>
            </a:r>
            <a:r>
              <a:rPr lang="ru-RU" dirty="0" err="1"/>
              <a:t>татари</a:t>
            </a:r>
            <a:r>
              <a:rPr lang="ru-RU" dirty="0"/>
              <a:t> </a:t>
            </a:r>
            <a:r>
              <a:rPr lang="ru-RU" dirty="0" err="1"/>
              <a:t>отримували</a:t>
            </a:r>
            <a:r>
              <a:rPr lang="ru-RU" dirty="0"/>
              <a:t> </a:t>
            </a:r>
            <a:r>
              <a:rPr lang="ru-RU" dirty="0" err="1"/>
              <a:t>дозвіл</a:t>
            </a:r>
            <a:r>
              <a:rPr lang="ru-RU" dirty="0"/>
              <a:t> </a:t>
            </a:r>
            <a:r>
              <a:rPr lang="ru-RU" dirty="0" err="1"/>
              <a:t>брати</a:t>
            </a:r>
            <a:r>
              <a:rPr lang="ru-RU" dirty="0"/>
              <a:t> </a:t>
            </a:r>
            <a:r>
              <a:rPr lang="ru-RU" dirty="0" err="1"/>
              <a:t>ясир</a:t>
            </a:r>
            <a:r>
              <a:rPr lang="ru-RU" dirty="0"/>
              <a:t> на </a:t>
            </a:r>
            <a:r>
              <a:rPr lang="ru-RU" dirty="0" err="1"/>
              <a:t>західноукраїнських</a:t>
            </a:r>
            <a:r>
              <a:rPr lang="ru-RU" dirty="0"/>
              <a:t> землях. </a:t>
            </a:r>
            <a:r>
              <a:rPr lang="ru-RU" dirty="0" err="1"/>
              <a:t>Інтереси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за </a:t>
            </a:r>
            <a:r>
              <a:rPr lang="ru-RU" dirty="0" err="1"/>
              <a:t>Кам`янецькою</a:t>
            </a:r>
            <a:r>
              <a:rPr lang="ru-RU" dirty="0"/>
              <a:t> угодою не </a:t>
            </a:r>
            <a:r>
              <a:rPr lang="ru-RU" dirty="0" err="1"/>
              <a:t>бралися</a:t>
            </a:r>
            <a:r>
              <a:rPr lang="ru-RU" dirty="0"/>
              <a:t> до </a:t>
            </a:r>
            <a:r>
              <a:rPr lang="ru-RU" dirty="0" err="1"/>
              <a:t>уваги</a:t>
            </a:r>
            <a:r>
              <a:rPr lang="ru-RU" dirty="0"/>
              <a:t>,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передбачене</a:t>
            </a:r>
            <a:r>
              <a:rPr lang="ru-RU" dirty="0"/>
              <a:t> нею </a:t>
            </a:r>
            <a:r>
              <a:rPr lang="ru-RU" dirty="0" err="1"/>
              <a:t>відновлення</a:t>
            </a:r>
            <a:r>
              <a:rPr lang="ru-RU" dirty="0"/>
              <a:t> умов </a:t>
            </a:r>
            <a:r>
              <a:rPr lang="ru-RU" dirty="0" err="1"/>
              <a:t>Зборівського</a:t>
            </a:r>
            <a:r>
              <a:rPr lang="ru-RU" dirty="0"/>
              <a:t> договору </a:t>
            </a:r>
            <a:r>
              <a:rPr lang="ru-RU" dirty="0" err="1"/>
              <a:t>вже</a:t>
            </a:r>
            <a:r>
              <a:rPr lang="ru-RU" dirty="0"/>
              <a:t> не </a:t>
            </a:r>
            <a:r>
              <a:rPr lang="ru-RU" dirty="0" err="1"/>
              <a:t>влаштовувало</a:t>
            </a:r>
            <a:r>
              <a:rPr lang="ru-RU" dirty="0"/>
              <a:t> </a:t>
            </a:r>
            <a:r>
              <a:rPr lang="ru-RU" dirty="0" err="1"/>
              <a:t>українців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2708920"/>
            <a:ext cx="54726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</a:t>
            </a:r>
            <a:r>
              <a:rPr lang="ru-RU" sz="2800" dirty="0" err="1" smtClean="0"/>
              <a:t>Дякую</a:t>
            </a:r>
            <a:r>
              <a:rPr lang="ru-RU" sz="2800" dirty="0" smtClean="0"/>
              <a:t>     за     </a:t>
            </a:r>
            <a:r>
              <a:rPr lang="ru-RU" sz="2800" dirty="0" err="1" smtClean="0"/>
              <a:t>Увагу</a:t>
            </a:r>
            <a:r>
              <a:rPr lang="ru-RU" sz="2800" dirty="0" smtClean="0"/>
              <a:t>!   </a:t>
            </a:r>
            <a:r>
              <a:rPr lang="ru-RU" sz="2800" dirty="0" err="1" smtClean="0"/>
              <a:t>Виконав</a:t>
            </a:r>
            <a:r>
              <a:rPr lang="ru-RU" sz="2800" dirty="0" smtClean="0"/>
              <a:t>: </a:t>
            </a:r>
            <a:r>
              <a:rPr lang="ru-RU" sz="2800" dirty="0" err="1" smtClean="0"/>
              <a:t>Андрій</a:t>
            </a:r>
            <a:r>
              <a:rPr lang="ru-RU" sz="2800" dirty="0" smtClean="0"/>
              <a:t> </a:t>
            </a:r>
            <a:r>
              <a:rPr lang="ru-RU" sz="2800" dirty="0" err="1" smtClean="0"/>
              <a:t>Половинченко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             </a:t>
            </a:r>
            <a:r>
              <a:rPr lang="ru-RU" sz="2800" dirty="0" err="1" smtClean="0"/>
              <a:t>Учень</a:t>
            </a:r>
            <a:r>
              <a:rPr lang="ru-RU" sz="2800" dirty="0" smtClean="0"/>
              <a:t> 8 </a:t>
            </a:r>
            <a:r>
              <a:rPr lang="ru-RU" sz="2800" dirty="0" err="1" smtClean="0"/>
              <a:t>класу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836712"/>
            <a:ext cx="705678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Визвольна</a:t>
            </a:r>
            <a:r>
              <a:rPr lang="ru-RU" dirty="0"/>
              <a:t> </a:t>
            </a:r>
            <a:r>
              <a:rPr lang="ru-RU" dirty="0" err="1"/>
              <a:t>війна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народу </a:t>
            </a:r>
            <a:r>
              <a:rPr lang="ru-RU" dirty="0" err="1"/>
              <a:t>середини</a:t>
            </a:r>
            <a:r>
              <a:rPr lang="ru-RU" dirty="0"/>
              <a:t> </a:t>
            </a:r>
            <a:r>
              <a:rPr lang="en-US" dirty="0"/>
              <a:t>XVII </a:t>
            </a:r>
            <a:r>
              <a:rPr lang="ru-RU" dirty="0"/>
              <a:t>ст. </a:t>
            </a:r>
            <a:r>
              <a:rPr lang="ru-RU" dirty="0" err="1"/>
              <a:t>сформувала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цілу</a:t>
            </a:r>
            <a:r>
              <a:rPr lang="ru-RU" dirty="0"/>
              <a:t> когорту </a:t>
            </a:r>
            <a:r>
              <a:rPr lang="ru-RU" dirty="0" err="1"/>
              <a:t>талановитих</a:t>
            </a:r>
            <a:r>
              <a:rPr lang="ru-RU" dirty="0"/>
              <a:t> </a:t>
            </a:r>
            <a:r>
              <a:rPr lang="ru-RU" dirty="0" err="1"/>
              <a:t>воєначальників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них </a:t>
            </a:r>
            <a:r>
              <a:rPr lang="ru-RU" dirty="0" err="1"/>
              <a:t>найяскравіше</a:t>
            </a:r>
            <a:r>
              <a:rPr lang="ru-RU" dirty="0"/>
              <a:t> </a:t>
            </a:r>
            <a:r>
              <a:rPr lang="ru-RU" dirty="0" err="1"/>
              <a:t>проявився</a:t>
            </a:r>
            <a:r>
              <a:rPr lang="ru-RU" dirty="0"/>
              <a:t> </a:t>
            </a:r>
            <a:r>
              <a:rPr lang="ru-RU" dirty="0" err="1"/>
              <a:t>геній</a:t>
            </a:r>
            <a:r>
              <a:rPr lang="ru-RU" dirty="0"/>
              <a:t> </a:t>
            </a:r>
            <a:r>
              <a:rPr lang="ru-RU" dirty="0" err="1"/>
              <a:t>гетьмана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Богдана </a:t>
            </a:r>
            <a:r>
              <a:rPr lang="ru-RU" dirty="0" err="1"/>
              <a:t>Хмельницького</a:t>
            </a:r>
            <a:r>
              <a:rPr lang="ru-RU" dirty="0"/>
              <a:t> (1595-1657) як державного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військового</a:t>
            </a:r>
            <a:r>
              <a:rPr lang="ru-RU" dirty="0"/>
              <a:t> </a:t>
            </a:r>
            <a:r>
              <a:rPr lang="ru-RU" dirty="0" err="1"/>
              <a:t>діяча</a:t>
            </a:r>
            <a:r>
              <a:rPr lang="ru-RU" dirty="0"/>
              <a:t>. Як </a:t>
            </a:r>
            <a:r>
              <a:rPr lang="ru-RU" dirty="0" err="1"/>
              <a:t>зазначається</a:t>
            </a:r>
            <a:r>
              <a:rPr lang="ru-RU" dirty="0"/>
              <a:t> у </a:t>
            </a:r>
            <a:r>
              <a:rPr lang="ru-RU" dirty="0" err="1"/>
              <a:t>монографії</a:t>
            </a:r>
            <a:r>
              <a:rPr lang="ru-RU" dirty="0"/>
              <a:t> В.А. </a:t>
            </a:r>
            <a:r>
              <a:rPr lang="ru-RU" dirty="0" err="1"/>
              <a:t>Смолія</a:t>
            </a:r>
            <a:r>
              <a:rPr lang="ru-RU" dirty="0"/>
              <a:t> та В.С. </a:t>
            </a:r>
            <a:r>
              <a:rPr lang="ru-RU" dirty="0" err="1"/>
              <a:t>Степанкова</a:t>
            </a:r>
            <a:r>
              <a:rPr lang="ru-RU" dirty="0"/>
              <a:t> "Богдан </a:t>
            </a:r>
            <a:r>
              <a:rPr lang="ru-RU" dirty="0" err="1"/>
              <a:t>Хмельницький</a:t>
            </a:r>
            <a:r>
              <a:rPr lang="ru-RU" dirty="0"/>
              <a:t>",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славетний</a:t>
            </a:r>
            <a:r>
              <a:rPr lang="ru-RU" dirty="0"/>
              <a:t> </a:t>
            </a:r>
            <a:r>
              <a:rPr lang="ru-RU" dirty="0" err="1"/>
              <a:t>син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народу </a:t>
            </a:r>
            <a:r>
              <a:rPr lang="ru-RU" dirty="0" err="1"/>
              <a:t>дійсно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полководцем </a:t>
            </a:r>
            <a:r>
              <a:rPr lang="ru-RU" dirty="0" err="1"/>
              <a:t>європейського</a:t>
            </a:r>
            <a:r>
              <a:rPr lang="ru-RU" dirty="0"/>
              <a:t> масштабу.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створив одну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найсильніших</a:t>
            </a:r>
            <a:r>
              <a:rPr lang="ru-RU" dirty="0"/>
              <a:t> </a:t>
            </a:r>
            <a:r>
              <a:rPr lang="ru-RU" dirty="0" err="1"/>
              <a:t>армій</a:t>
            </a:r>
            <a:r>
              <a:rPr lang="ru-RU" dirty="0"/>
              <a:t> у </a:t>
            </a:r>
            <a:r>
              <a:rPr lang="ru-RU" dirty="0" err="1"/>
              <a:t>тодішній</a:t>
            </a:r>
            <a:r>
              <a:rPr lang="ru-RU" dirty="0"/>
              <a:t> </a:t>
            </a:r>
            <a:r>
              <a:rPr lang="ru-RU" dirty="0" err="1"/>
              <a:t>Європі</a:t>
            </a:r>
            <a:r>
              <a:rPr lang="ru-RU" dirty="0"/>
              <a:t>, </a:t>
            </a:r>
            <a:r>
              <a:rPr lang="ru-RU" dirty="0" err="1"/>
              <a:t>зумів</a:t>
            </a:r>
            <a:r>
              <a:rPr lang="ru-RU" dirty="0"/>
              <a:t> </a:t>
            </a:r>
            <a:r>
              <a:rPr lang="ru-RU" dirty="0" err="1"/>
              <a:t>належним</a:t>
            </a:r>
            <a:r>
              <a:rPr lang="ru-RU" dirty="0"/>
              <a:t> чином </a:t>
            </a:r>
            <a:r>
              <a:rPr lang="ru-RU" dirty="0" err="1"/>
              <a:t>озброїти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,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підніс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кінноти</a:t>
            </a:r>
            <a:r>
              <a:rPr lang="ru-RU" dirty="0"/>
              <a:t> та </a:t>
            </a:r>
            <a:r>
              <a:rPr lang="ru-RU" dirty="0" err="1"/>
              <a:t>артилерії</a:t>
            </a:r>
            <a:r>
              <a:rPr lang="ru-RU" dirty="0"/>
              <a:t>. </a:t>
            </a:r>
            <a:r>
              <a:rPr lang="ru-RU" dirty="0" err="1"/>
              <a:t>Блискучий</a:t>
            </a:r>
            <a:r>
              <a:rPr lang="ru-RU" dirty="0"/>
              <a:t> стратег </a:t>
            </a:r>
            <a:r>
              <a:rPr lang="ru-RU" dirty="0" err="1"/>
              <a:t>і</a:t>
            </a:r>
            <a:r>
              <a:rPr lang="ru-RU" dirty="0"/>
              <a:t> тактик, </a:t>
            </a:r>
            <a:r>
              <a:rPr lang="ru-RU" dirty="0" err="1"/>
              <a:t>прихильник</a:t>
            </a:r>
            <a:r>
              <a:rPr lang="ru-RU" dirty="0"/>
              <a:t> </a:t>
            </a:r>
            <a:r>
              <a:rPr lang="ru-RU" dirty="0" err="1"/>
              <a:t>блискавичних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рішучих</a:t>
            </a:r>
            <a:r>
              <a:rPr lang="ru-RU" dirty="0"/>
              <a:t> </a:t>
            </a:r>
            <a:r>
              <a:rPr lang="ru-RU" dirty="0" err="1"/>
              <a:t>воєнних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неперевершений</a:t>
            </a:r>
            <a:r>
              <a:rPr lang="ru-RU" dirty="0"/>
              <a:t> </a:t>
            </a:r>
            <a:r>
              <a:rPr lang="ru-RU" dirty="0" err="1"/>
              <a:t>майстер</a:t>
            </a:r>
            <a:r>
              <a:rPr lang="ru-RU" dirty="0"/>
              <a:t> маневру, Богдан </a:t>
            </a:r>
            <a:r>
              <a:rPr lang="ru-RU" dirty="0" err="1"/>
              <a:t>Хмельницький</a:t>
            </a:r>
            <a:r>
              <a:rPr lang="ru-RU" dirty="0"/>
              <a:t> </a:t>
            </a:r>
            <a:r>
              <a:rPr lang="ru-RU" dirty="0" err="1"/>
              <a:t>заслуговує</a:t>
            </a:r>
            <a:r>
              <a:rPr lang="ru-RU" dirty="0"/>
              <a:t> на </a:t>
            </a:r>
            <a:r>
              <a:rPr lang="ru-RU" dirty="0" err="1"/>
              <a:t>почесне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в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воєнного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124744"/>
            <a:ext cx="691276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 </a:t>
            </a:r>
            <a:r>
              <a:rPr lang="ru-RU" dirty="0" err="1"/>
              <a:t>квітні</a:t>
            </a:r>
            <a:r>
              <a:rPr lang="ru-RU" dirty="0"/>
              <a:t> 1648 р. </a:t>
            </a:r>
            <a:r>
              <a:rPr lang="ru-RU" dirty="0" err="1"/>
              <a:t>М.Потоцький</a:t>
            </a:r>
            <a:r>
              <a:rPr lang="ru-RU" dirty="0"/>
              <a:t> послав на </a:t>
            </a:r>
            <a:r>
              <a:rPr lang="ru-RU" dirty="0" err="1"/>
              <a:t>приборкання</a:t>
            </a:r>
            <a:r>
              <a:rPr lang="ru-RU" dirty="0"/>
              <a:t> </a:t>
            </a:r>
            <a:r>
              <a:rPr lang="ru-RU" dirty="0" err="1"/>
              <a:t>повстанців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реєстрових</a:t>
            </a:r>
            <a:r>
              <a:rPr lang="ru-RU" dirty="0"/>
              <a:t> </a:t>
            </a:r>
            <a:r>
              <a:rPr lang="ru-RU" dirty="0" err="1"/>
              <a:t>козаків</a:t>
            </a:r>
            <a:r>
              <a:rPr lang="ru-RU" dirty="0"/>
              <a:t> </a:t>
            </a:r>
            <a:r>
              <a:rPr lang="ru-RU" dirty="0" err="1"/>
              <a:t>на</a:t>
            </a:r>
            <a:r>
              <a:rPr lang="ru-RU" dirty="0"/>
              <a:t> байдаках </a:t>
            </a:r>
            <a:r>
              <a:rPr lang="ru-RU" dirty="0" err="1"/>
              <a:t>Дніпром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проводом </a:t>
            </a:r>
            <a:r>
              <a:rPr lang="ru-RU" dirty="0" err="1"/>
              <a:t>полковників</a:t>
            </a:r>
            <a:r>
              <a:rPr lang="ru-RU" dirty="0"/>
              <a:t> </a:t>
            </a:r>
            <a:r>
              <a:rPr lang="ru-RU" dirty="0" err="1"/>
              <a:t>Кричевського</a:t>
            </a:r>
            <a:r>
              <a:rPr lang="ru-RU" dirty="0"/>
              <a:t>, </a:t>
            </a:r>
            <a:r>
              <a:rPr lang="ru-RU" dirty="0" err="1"/>
              <a:t>Вадовського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Гурського</a:t>
            </a:r>
            <a:r>
              <a:rPr lang="ru-RU" dirty="0"/>
              <a:t> та </a:t>
            </a:r>
            <a:r>
              <a:rPr lang="ru-RU" dirty="0" err="1"/>
              <a:t>військових</a:t>
            </a:r>
            <a:r>
              <a:rPr lang="ru-RU" dirty="0"/>
              <a:t> </a:t>
            </a:r>
            <a:r>
              <a:rPr lang="ru-RU" dirty="0" err="1"/>
              <a:t>осавулів</a:t>
            </a:r>
            <a:r>
              <a:rPr lang="ru-RU" dirty="0"/>
              <a:t> </a:t>
            </a:r>
            <a:r>
              <a:rPr lang="ru-RU" dirty="0" err="1"/>
              <a:t>Іляша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Барабаша,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відділ</a:t>
            </a:r>
            <a:r>
              <a:rPr lang="ru-RU" dirty="0"/>
              <a:t> </a:t>
            </a:r>
            <a:r>
              <a:rPr lang="ru-RU" dirty="0" err="1"/>
              <a:t>німецької</a:t>
            </a:r>
            <a:r>
              <a:rPr lang="ru-RU" dirty="0"/>
              <a:t> </a:t>
            </a:r>
            <a:r>
              <a:rPr lang="ru-RU" dirty="0" err="1"/>
              <a:t>піхоти</a:t>
            </a:r>
            <a:r>
              <a:rPr lang="ru-RU" dirty="0"/>
              <a:t>. Вони </a:t>
            </a:r>
            <a:r>
              <a:rPr lang="ru-RU" dirty="0" err="1"/>
              <a:t>мали</a:t>
            </a:r>
            <a:r>
              <a:rPr lang="ru-RU" dirty="0"/>
              <a:t> </a:t>
            </a:r>
            <a:r>
              <a:rPr lang="ru-RU" dirty="0" err="1"/>
              <a:t>з'єднатися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Кодака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відділом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рушив 21 </a:t>
            </a:r>
            <a:r>
              <a:rPr lang="ru-RU" dirty="0" err="1"/>
              <a:t>квітня</a:t>
            </a:r>
            <a:r>
              <a:rPr lang="ru-RU" dirty="0"/>
              <a:t> "полем" </a:t>
            </a:r>
            <a:r>
              <a:rPr lang="ru-RU" dirty="0" err="1"/>
              <a:t>під</a:t>
            </a:r>
            <a:r>
              <a:rPr lang="ru-RU" dirty="0"/>
              <a:t> проводом </a:t>
            </a:r>
            <a:r>
              <a:rPr lang="ru-RU" dirty="0" err="1"/>
              <a:t>гетьманового</a:t>
            </a:r>
            <a:r>
              <a:rPr lang="ru-RU" dirty="0"/>
              <a:t> </a:t>
            </a:r>
            <a:r>
              <a:rPr lang="ru-RU" dirty="0" err="1"/>
              <a:t>сина</a:t>
            </a:r>
            <a:r>
              <a:rPr lang="ru-RU" dirty="0"/>
              <a:t> Стефана </a:t>
            </a:r>
            <a:r>
              <a:rPr lang="ru-RU" dirty="0" err="1"/>
              <a:t>Потоцького</a:t>
            </a:r>
            <a:r>
              <a:rPr lang="ru-RU" dirty="0"/>
              <a:t>.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відділі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решта</a:t>
            </a:r>
            <a:r>
              <a:rPr lang="ru-RU" dirty="0"/>
              <a:t> </a:t>
            </a:r>
            <a:r>
              <a:rPr lang="ru-RU" dirty="0" err="1"/>
              <a:t>реєстровців</a:t>
            </a:r>
            <a:r>
              <a:rPr lang="ru-RU" dirty="0"/>
              <a:t> - </a:t>
            </a:r>
            <a:r>
              <a:rPr lang="ru-RU" dirty="0" err="1"/>
              <a:t>близько</a:t>
            </a:r>
            <a:r>
              <a:rPr lang="ru-RU" dirty="0"/>
              <a:t> 2500 </a:t>
            </a:r>
            <a:r>
              <a:rPr lang="ru-RU" dirty="0" err="1"/>
              <a:t>чоловік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проводом </a:t>
            </a:r>
            <a:r>
              <a:rPr lang="ru-RU" dirty="0" err="1"/>
              <a:t>комісара</a:t>
            </a:r>
            <a:r>
              <a:rPr lang="ru-RU" dirty="0"/>
              <a:t> </a:t>
            </a:r>
            <a:r>
              <a:rPr lang="ru-RU" dirty="0" err="1"/>
              <a:t>Шемберга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1500 </a:t>
            </a:r>
            <a:r>
              <a:rPr lang="ru-RU" dirty="0" err="1"/>
              <a:t>жовнірів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кварцяного</a:t>
            </a:r>
            <a:r>
              <a:rPr lang="ru-RU" dirty="0"/>
              <a:t> (</a:t>
            </a:r>
            <a:r>
              <a:rPr lang="ru-RU" dirty="0" err="1"/>
              <a:t>королівського</a:t>
            </a:r>
            <a:r>
              <a:rPr lang="ru-RU" dirty="0"/>
              <a:t>) </a:t>
            </a:r>
            <a:r>
              <a:rPr lang="ru-RU" dirty="0" err="1"/>
              <a:t>війська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авангард, </a:t>
            </a:r>
            <a:r>
              <a:rPr lang="ru-RU" dirty="0" err="1"/>
              <a:t>слідом</a:t>
            </a:r>
            <a:r>
              <a:rPr lang="ru-RU" dirty="0"/>
              <a:t> за </a:t>
            </a:r>
            <a:r>
              <a:rPr lang="ru-RU" dirty="0" err="1"/>
              <a:t>яким</a:t>
            </a:r>
            <a:r>
              <a:rPr lang="ru-RU" dirty="0"/>
              <a:t> рушило через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</a:t>
            </a:r>
            <a:r>
              <a:rPr lang="ru-RU" dirty="0" err="1"/>
              <a:t>з-під</a:t>
            </a:r>
            <a:r>
              <a:rPr lang="ru-RU" dirty="0"/>
              <a:t> </a:t>
            </a:r>
            <a:r>
              <a:rPr lang="ru-RU" dirty="0" err="1"/>
              <a:t>Корсуня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головне </a:t>
            </a:r>
            <a:r>
              <a:rPr lang="ru-RU" dirty="0" err="1"/>
              <a:t>військо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не </a:t>
            </a:r>
            <a:r>
              <a:rPr lang="ru-RU" dirty="0" err="1"/>
              <a:t>більше</a:t>
            </a:r>
            <a:r>
              <a:rPr lang="ru-RU" dirty="0"/>
              <a:t> 5-6 тис. людей.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7"/>
            <a:ext cx="84249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                                          (Перша битва на </a:t>
            </a:r>
            <a:r>
              <a:rPr lang="ru-RU" dirty="0" err="1" smtClean="0"/>
              <a:t>Жовтих</a:t>
            </a:r>
            <a:r>
              <a:rPr lang="ru-RU" dirty="0" smtClean="0"/>
              <a:t> Водах)</a:t>
            </a:r>
            <a:br>
              <a:rPr lang="ru-RU" dirty="0" smtClean="0"/>
            </a:br>
            <a:r>
              <a:rPr lang="ru-RU" dirty="0" smtClean="0"/>
              <a:t>Перша </a:t>
            </a:r>
            <a:r>
              <a:rPr lang="ru-RU" dirty="0"/>
              <a:t>битва Богдана </a:t>
            </a:r>
            <a:r>
              <a:rPr lang="ru-RU" dirty="0" err="1"/>
              <a:t>Хмельницького</a:t>
            </a:r>
            <a:r>
              <a:rPr lang="ru-RU" dirty="0"/>
              <a:t> </a:t>
            </a:r>
            <a:r>
              <a:rPr lang="ru-RU" dirty="0" err="1"/>
              <a:t>відбулася</a:t>
            </a:r>
            <a:r>
              <a:rPr lang="ru-RU" dirty="0"/>
              <a:t> на </a:t>
            </a:r>
            <a:r>
              <a:rPr lang="ru-RU" dirty="0" err="1"/>
              <a:t>Жовтих</a:t>
            </a:r>
            <a:r>
              <a:rPr lang="ru-RU" dirty="0"/>
              <a:t> Водах (</a:t>
            </a:r>
            <a:r>
              <a:rPr lang="ru-RU" dirty="0" err="1"/>
              <a:t>правий</a:t>
            </a:r>
            <a:r>
              <a:rPr lang="ru-RU" dirty="0"/>
              <a:t> берег </a:t>
            </a:r>
            <a:r>
              <a:rPr lang="ru-RU" dirty="0" err="1"/>
              <a:t>Дніпра</a:t>
            </a:r>
            <a:r>
              <a:rPr lang="ru-RU" dirty="0"/>
              <a:t>, на </a:t>
            </a:r>
            <a:r>
              <a:rPr lang="ru-RU" dirty="0" err="1"/>
              <a:t>Південний</a:t>
            </a:r>
            <a:r>
              <a:rPr lang="ru-RU" dirty="0"/>
              <a:t> </a:t>
            </a:r>
            <a:r>
              <a:rPr lang="ru-RU" dirty="0" err="1"/>
              <a:t>Захід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сучасного</a:t>
            </a:r>
            <a:r>
              <a:rPr lang="ru-RU" dirty="0"/>
              <a:t> </a:t>
            </a:r>
            <a:r>
              <a:rPr lang="ru-RU" dirty="0" err="1"/>
              <a:t>Кременчука</a:t>
            </a:r>
            <a:r>
              <a:rPr lang="ru-RU" dirty="0"/>
              <a:t>) 29 </a:t>
            </a:r>
            <a:r>
              <a:rPr lang="ru-RU" dirty="0" err="1"/>
              <a:t>квітня</a:t>
            </a:r>
            <a:r>
              <a:rPr lang="ru-RU" dirty="0"/>
              <a:t> - 16 </a:t>
            </a:r>
            <a:r>
              <a:rPr lang="ru-RU" dirty="0" err="1"/>
              <a:t>травня</a:t>
            </a:r>
            <a:r>
              <a:rPr lang="ru-RU" dirty="0"/>
              <a:t> 1648 р. 6-тисячний </a:t>
            </a:r>
            <a:r>
              <a:rPr lang="ru-RU" dirty="0" err="1"/>
              <a:t>передовий</a:t>
            </a:r>
            <a:r>
              <a:rPr lang="ru-RU" dirty="0"/>
              <a:t> </a:t>
            </a:r>
            <a:r>
              <a:rPr lang="ru-RU" dirty="0" err="1"/>
              <a:t>загін</a:t>
            </a:r>
            <a:r>
              <a:rPr lang="ru-RU" dirty="0"/>
              <a:t> </a:t>
            </a:r>
            <a:r>
              <a:rPr lang="ru-RU" dirty="0" err="1"/>
              <a:t>поляків</a:t>
            </a:r>
            <a:r>
              <a:rPr lang="ru-RU" dirty="0"/>
              <a:t> </a:t>
            </a:r>
            <a:r>
              <a:rPr lang="ru-RU" dirty="0" err="1"/>
              <a:t>зустрівся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об'єднаними</a:t>
            </a:r>
            <a:r>
              <a:rPr lang="ru-RU" dirty="0"/>
              <a:t> </a:t>
            </a:r>
            <a:r>
              <a:rPr lang="ru-RU" dirty="0" err="1"/>
              <a:t>козацько-татарськими</a:t>
            </a:r>
            <a:r>
              <a:rPr lang="ru-RU" dirty="0"/>
              <a:t> 9-тисячними силами.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/>
              <a:t>Козаки</a:t>
            </a:r>
            <a:r>
              <a:rPr lang="ru-RU" dirty="0"/>
              <a:t> </a:t>
            </a:r>
            <a:r>
              <a:rPr lang="ru-RU" dirty="0" err="1"/>
              <a:t>підійшли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самі</a:t>
            </a:r>
            <a:r>
              <a:rPr lang="ru-RU" dirty="0"/>
              <a:t> </a:t>
            </a:r>
            <a:r>
              <a:rPr lang="ru-RU" dirty="0" err="1"/>
              <a:t>польські</a:t>
            </a:r>
            <a:r>
              <a:rPr lang="ru-RU" dirty="0"/>
              <a:t> </a:t>
            </a:r>
            <a:r>
              <a:rPr lang="ru-RU" dirty="0" err="1"/>
              <a:t>шанці</a:t>
            </a:r>
            <a:r>
              <a:rPr lang="ru-RU" dirty="0"/>
              <a:t>, </a:t>
            </a:r>
            <a:r>
              <a:rPr lang="ru-RU" dirty="0" err="1"/>
              <a:t>підкопалися</a:t>
            </a:r>
            <a:r>
              <a:rPr lang="ru-RU" dirty="0"/>
              <a:t>, </a:t>
            </a:r>
            <a:r>
              <a:rPr lang="ru-RU" dirty="0" err="1"/>
              <a:t>попідвозили</a:t>
            </a:r>
            <a:r>
              <a:rPr lang="ru-RU" dirty="0"/>
              <a:t> </a:t>
            </a:r>
            <a:r>
              <a:rPr lang="ru-RU" dirty="0" err="1"/>
              <a:t>гармати</a:t>
            </a:r>
            <a:r>
              <a:rPr lang="ru-RU" dirty="0"/>
              <a:t>, порох, та почали приступ. Але поляки </a:t>
            </a:r>
            <a:r>
              <a:rPr lang="ru-RU" dirty="0" err="1"/>
              <a:t>мали</a:t>
            </a:r>
            <a:r>
              <a:rPr lang="ru-RU" dirty="0"/>
              <a:t> </a:t>
            </a:r>
            <a:r>
              <a:rPr lang="ru-RU" dirty="0" err="1"/>
              <a:t>сильнішу</a:t>
            </a:r>
            <a:r>
              <a:rPr lang="ru-RU" dirty="0"/>
              <a:t> </a:t>
            </a:r>
            <a:r>
              <a:rPr lang="ru-RU" dirty="0" err="1"/>
              <a:t>артилерію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відбили</a:t>
            </a:r>
            <a:r>
              <a:rPr lang="ru-RU" dirty="0"/>
              <a:t> </a:t>
            </a:r>
            <a:r>
              <a:rPr lang="ru-RU" dirty="0" err="1"/>
              <a:t>напад</a:t>
            </a:r>
            <a:r>
              <a:rPr lang="ru-RU" dirty="0"/>
              <a:t> </a:t>
            </a:r>
            <a:r>
              <a:rPr lang="ru-RU" dirty="0" err="1"/>
              <a:t>запорожців</a:t>
            </a:r>
            <a:r>
              <a:rPr lang="ru-RU" dirty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розпочалася</a:t>
            </a:r>
            <a:r>
              <a:rPr lang="ru-RU" dirty="0"/>
              <a:t> </a:t>
            </a:r>
            <a:r>
              <a:rPr lang="ru-RU" dirty="0" err="1"/>
              <a:t>позиційна</a:t>
            </a:r>
            <a:r>
              <a:rPr lang="ru-RU" dirty="0"/>
              <a:t> </a:t>
            </a:r>
            <a:r>
              <a:rPr lang="ru-RU" dirty="0" err="1"/>
              <a:t>боротьба</a:t>
            </a:r>
            <a:r>
              <a:rPr lang="ru-RU" dirty="0"/>
              <a:t>. </a:t>
            </a:r>
            <a:r>
              <a:rPr lang="ru-RU" dirty="0" err="1"/>
              <a:t>Повстанці</a:t>
            </a:r>
            <a:r>
              <a:rPr lang="ru-RU" dirty="0"/>
              <a:t> замкнули </a:t>
            </a:r>
            <a:r>
              <a:rPr lang="ru-RU" dirty="0" err="1"/>
              <a:t>звідусіль</a:t>
            </a:r>
            <a:r>
              <a:rPr lang="ru-RU" dirty="0"/>
              <a:t> </a:t>
            </a:r>
            <a:r>
              <a:rPr lang="ru-RU" dirty="0" err="1"/>
              <a:t>польський</a:t>
            </a:r>
            <a:r>
              <a:rPr lang="ru-RU" dirty="0"/>
              <a:t> </a:t>
            </a:r>
            <a:r>
              <a:rPr lang="ru-RU" dirty="0" err="1"/>
              <a:t>табір</a:t>
            </a:r>
            <a:r>
              <a:rPr lang="ru-RU" dirty="0"/>
              <a:t>, почали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обстрілювати</a:t>
            </a:r>
            <a:r>
              <a:rPr lang="ru-RU" dirty="0"/>
              <a:t> та </a:t>
            </a:r>
            <a:r>
              <a:rPr lang="ru-RU" dirty="0" err="1"/>
              <a:t>періодично</a:t>
            </a:r>
            <a:r>
              <a:rPr lang="ru-RU" dirty="0"/>
              <a:t> </a:t>
            </a:r>
            <a:r>
              <a:rPr lang="ru-RU" dirty="0" err="1"/>
              <a:t>йшли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r>
              <a:rPr lang="ru-RU" dirty="0"/>
              <a:t> приступом: "день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ніч</a:t>
            </a:r>
            <a:r>
              <a:rPr lang="ru-RU" dirty="0"/>
              <a:t> </a:t>
            </a:r>
            <a:r>
              <a:rPr lang="ru-RU" dirty="0" err="1"/>
              <a:t>боротьба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ними </a:t>
            </a:r>
            <a:r>
              <a:rPr lang="ru-RU" dirty="0" err="1"/>
              <a:t>була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по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разів</a:t>
            </a:r>
            <a:r>
              <a:rPr lang="ru-RU" dirty="0"/>
              <a:t> на день".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30 </a:t>
            </a:r>
            <a:r>
              <a:rPr lang="ru-RU" dirty="0" err="1"/>
              <a:t>квітня</a:t>
            </a:r>
            <a:r>
              <a:rPr lang="ru-RU" dirty="0"/>
              <a:t> 1648 р. штурм </a:t>
            </a:r>
            <a:r>
              <a:rPr lang="ru-RU" dirty="0" err="1"/>
              <a:t>польського</a:t>
            </a:r>
            <a:r>
              <a:rPr lang="ru-RU" dirty="0"/>
              <a:t> табору </a:t>
            </a:r>
            <a:r>
              <a:rPr lang="ru-RU" dirty="0" err="1"/>
              <a:t>розпочався</a:t>
            </a:r>
            <a:r>
              <a:rPr lang="ru-RU" dirty="0"/>
              <a:t> </a:t>
            </a:r>
            <a:r>
              <a:rPr lang="ru-RU" dirty="0" err="1"/>
              <a:t>наступом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піхоти</a:t>
            </a:r>
            <a:r>
              <a:rPr lang="ru-RU" dirty="0"/>
              <a:t> при </a:t>
            </a:r>
            <a:r>
              <a:rPr lang="ru-RU" dirty="0" err="1"/>
              <a:t>підтримці</a:t>
            </a:r>
            <a:r>
              <a:rPr lang="ru-RU" dirty="0"/>
              <a:t> </a:t>
            </a:r>
            <a:r>
              <a:rPr lang="ru-RU" dirty="0" err="1"/>
              <a:t>татарської</a:t>
            </a:r>
            <a:r>
              <a:rPr lang="ru-RU" dirty="0"/>
              <a:t> </a:t>
            </a:r>
            <a:r>
              <a:rPr lang="ru-RU" dirty="0" err="1"/>
              <a:t>кінноти</a:t>
            </a:r>
            <a:r>
              <a:rPr lang="ru-RU" dirty="0"/>
              <a:t>. </a:t>
            </a:r>
            <a:r>
              <a:rPr lang="ru-RU" dirty="0" err="1"/>
              <a:t>Питома</a:t>
            </a:r>
            <a:r>
              <a:rPr lang="ru-RU" dirty="0"/>
              <a:t> вага </a:t>
            </a:r>
            <a:r>
              <a:rPr lang="ru-RU" dirty="0" err="1"/>
              <a:t>татарської</a:t>
            </a:r>
            <a:r>
              <a:rPr lang="ru-RU" dirty="0"/>
              <a:t> </a:t>
            </a:r>
            <a:r>
              <a:rPr lang="ru-RU" dirty="0" err="1"/>
              <a:t>кінноти</a:t>
            </a:r>
            <a:r>
              <a:rPr lang="ru-RU" dirty="0"/>
              <a:t> у </a:t>
            </a:r>
            <a:r>
              <a:rPr lang="ru-RU" dirty="0" err="1"/>
              <a:t>штурмі</a:t>
            </a:r>
            <a:r>
              <a:rPr lang="ru-RU" dirty="0"/>
              <a:t> </a:t>
            </a:r>
            <a:r>
              <a:rPr lang="ru-RU" dirty="0" err="1"/>
              <a:t>польського</a:t>
            </a:r>
            <a:r>
              <a:rPr lang="ru-RU" dirty="0"/>
              <a:t> табору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мінімальною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перебування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табору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полків</a:t>
            </a:r>
            <a:r>
              <a:rPr lang="ru-RU" dirty="0"/>
              <a:t>, </a:t>
            </a:r>
            <a:r>
              <a:rPr lang="ru-RU" dirty="0" err="1"/>
              <a:t>готових</a:t>
            </a:r>
            <a:r>
              <a:rPr lang="ru-RU" dirty="0"/>
              <a:t> до бою, </a:t>
            </a:r>
            <a:r>
              <a:rPr lang="ru-RU" dirty="0" err="1"/>
              <a:t>стримувало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контратак </a:t>
            </a:r>
            <a:r>
              <a:rPr lang="ru-RU" dirty="0" err="1"/>
              <a:t>польської</a:t>
            </a:r>
            <a:r>
              <a:rPr lang="ru-RU" dirty="0"/>
              <a:t> </a:t>
            </a:r>
            <a:r>
              <a:rPr lang="ru-RU" dirty="0" err="1"/>
              <a:t>кавалерії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наступаючої</a:t>
            </a:r>
            <a:r>
              <a:rPr lang="ru-RU" dirty="0"/>
              <a:t> </a:t>
            </a:r>
            <a:r>
              <a:rPr lang="ru-RU" dirty="0" err="1"/>
              <a:t>козацької</a:t>
            </a:r>
            <a:r>
              <a:rPr lang="ru-RU" dirty="0"/>
              <a:t> </a:t>
            </a:r>
            <a:r>
              <a:rPr lang="ru-RU" dirty="0" err="1"/>
              <a:t>піхоти</a:t>
            </a:r>
            <a:r>
              <a:rPr lang="ru-RU" dirty="0"/>
              <a:t>. Але </a:t>
            </a:r>
            <a:r>
              <a:rPr lang="ru-RU" dirty="0" err="1"/>
              <a:t>поки</a:t>
            </a:r>
            <a:r>
              <a:rPr lang="ru-RU" dirty="0"/>
              <a:t>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козацький</a:t>
            </a:r>
            <a:r>
              <a:rPr lang="ru-RU" dirty="0"/>
              <a:t> штурм не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успіху</a:t>
            </a:r>
            <a:r>
              <a:rPr lang="ru-RU" dirty="0"/>
              <a:t>. У </a:t>
            </a:r>
            <a:r>
              <a:rPr lang="ru-RU" dirty="0" err="1"/>
              <a:t>поляків</a:t>
            </a:r>
            <a:r>
              <a:rPr lang="ru-RU" dirty="0"/>
              <a:t> на вежах </a:t>
            </a:r>
            <a:r>
              <a:rPr lang="ru-RU" dirty="0" err="1"/>
              <a:t>було</a:t>
            </a:r>
            <a:r>
              <a:rPr lang="ru-RU" dirty="0"/>
              <a:t> 10 </a:t>
            </a:r>
            <a:r>
              <a:rPr lang="ru-RU" dirty="0" err="1"/>
              <a:t>гармат</a:t>
            </a:r>
            <a:r>
              <a:rPr lang="ru-RU" dirty="0"/>
              <a:t>. </a:t>
            </a:r>
            <a:r>
              <a:rPr lang="ru-RU" dirty="0" err="1"/>
              <a:t>Хмельницький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на той час </a:t>
            </a:r>
            <a:r>
              <a:rPr lang="ru-RU" dirty="0" err="1"/>
              <a:t>всього</a:t>
            </a:r>
            <a:r>
              <a:rPr lang="ru-RU" dirty="0"/>
              <a:t> 3 </a:t>
            </a:r>
            <a:r>
              <a:rPr lang="ru-RU" dirty="0" err="1"/>
              <a:t>гармати-фальконети</a:t>
            </a:r>
            <a:r>
              <a:rPr lang="ru-RU" dirty="0"/>
              <a:t> малого </a:t>
            </a:r>
            <a:r>
              <a:rPr lang="ru-RU" dirty="0" err="1"/>
              <a:t>калібру</a:t>
            </a:r>
            <a:r>
              <a:rPr lang="ru-RU" dirty="0"/>
              <a:t>. </a:t>
            </a:r>
            <a:r>
              <a:rPr lang="ru-RU" dirty="0" err="1"/>
              <a:t>Бойові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30 </a:t>
            </a:r>
            <a:r>
              <a:rPr lang="ru-RU" dirty="0" err="1"/>
              <a:t>квітня</a:t>
            </a:r>
            <a:r>
              <a:rPr lang="ru-RU" dirty="0"/>
              <a:t> - 1 </a:t>
            </a:r>
            <a:r>
              <a:rPr lang="ru-RU" dirty="0" err="1"/>
              <a:t>травня</a:t>
            </a:r>
            <a:r>
              <a:rPr lang="ru-RU" dirty="0"/>
              <a:t> 1648 р. показали, </a:t>
            </a:r>
            <a:r>
              <a:rPr lang="ru-RU" dirty="0" err="1"/>
              <a:t>що</a:t>
            </a:r>
            <a:r>
              <a:rPr lang="ru-RU" dirty="0"/>
              <a:t> такою силою </a:t>
            </a:r>
            <a:r>
              <a:rPr lang="ru-RU" dirty="0" err="1"/>
              <a:t>польський</a:t>
            </a:r>
            <a:r>
              <a:rPr lang="ru-RU" dirty="0"/>
              <a:t> </a:t>
            </a:r>
            <a:r>
              <a:rPr lang="ru-RU" dirty="0" err="1"/>
              <a:t>табір</a:t>
            </a:r>
            <a:r>
              <a:rPr lang="ru-RU" dirty="0"/>
              <a:t> не </a:t>
            </a:r>
            <a:r>
              <a:rPr lang="ru-RU" dirty="0" err="1"/>
              <a:t>здобути</a:t>
            </a:r>
            <a:r>
              <a:rPr lang="ru-RU" dirty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8-9 </a:t>
            </a:r>
            <a:r>
              <a:rPr lang="ru-RU" dirty="0" err="1"/>
              <a:t>травня</a:t>
            </a:r>
            <a:r>
              <a:rPr lang="ru-RU" dirty="0"/>
              <a:t> </a:t>
            </a:r>
            <a:r>
              <a:rPr lang="ru-RU" dirty="0" err="1"/>
              <a:t>татарська</a:t>
            </a:r>
            <a:r>
              <a:rPr lang="ru-RU" dirty="0"/>
              <a:t> </a:t>
            </a:r>
            <a:r>
              <a:rPr lang="ru-RU" dirty="0" err="1"/>
              <a:t>кіннота</a:t>
            </a:r>
            <a:r>
              <a:rPr lang="ru-RU" dirty="0"/>
              <a:t> </a:t>
            </a:r>
            <a:r>
              <a:rPr lang="ru-RU" dirty="0" err="1"/>
              <a:t>залишила</a:t>
            </a:r>
            <a:r>
              <a:rPr lang="ru-RU" dirty="0"/>
              <a:t> </a:t>
            </a:r>
            <a:r>
              <a:rPr lang="ru-RU" dirty="0" err="1"/>
              <a:t>Жовті</a:t>
            </a:r>
            <a:r>
              <a:rPr lang="ru-RU" dirty="0"/>
              <a:t> Води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пішла</a:t>
            </a:r>
            <a:r>
              <a:rPr lang="ru-RU" dirty="0"/>
              <a:t> в район </a:t>
            </a:r>
            <a:r>
              <a:rPr lang="ru-RU" dirty="0" err="1"/>
              <a:t>зосередження</a:t>
            </a:r>
            <a:r>
              <a:rPr lang="ru-RU" dirty="0"/>
              <a:t> на </a:t>
            </a:r>
            <a:r>
              <a:rPr lang="ru-RU" dirty="0" err="1"/>
              <a:t>Інгульці</a:t>
            </a:r>
            <a:r>
              <a:rPr lang="ru-RU" dirty="0"/>
              <a:t>, де хан </a:t>
            </a:r>
            <a:r>
              <a:rPr lang="ru-RU" dirty="0" err="1"/>
              <a:t>збирав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для </a:t>
            </a:r>
            <a:r>
              <a:rPr lang="ru-RU" dirty="0" err="1"/>
              <a:t>допомоги</a:t>
            </a:r>
            <a:r>
              <a:rPr lang="ru-RU" dirty="0"/>
              <a:t> Богдану </a:t>
            </a:r>
            <a:r>
              <a:rPr lang="ru-RU" dirty="0" err="1"/>
              <a:t>Хмельницькому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8-9 </a:t>
            </a:r>
            <a:r>
              <a:rPr lang="ru-RU" dirty="0" err="1"/>
              <a:t>травня</a:t>
            </a:r>
            <a:r>
              <a:rPr lang="ru-RU" dirty="0"/>
              <a:t> </a:t>
            </a:r>
            <a:r>
              <a:rPr lang="ru-RU" dirty="0" err="1"/>
              <a:t>татарська</a:t>
            </a:r>
            <a:r>
              <a:rPr lang="ru-RU" dirty="0"/>
              <a:t> </a:t>
            </a:r>
            <a:r>
              <a:rPr lang="ru-RU" dirty="0" err="1"/>
              <a:t>кіннота</a:t>
            </a:r>
            <a:r>
              <a:rPr lang="ru-RU" dirty="0"/>
              <a:t> </a:t>
            </a:r>
            <a:r>
              <a:rPr lang="ru-RU" dirty="0" err="1"/>
              <a:t>залишила</a:t>
            </a:r>
            <a:r>
              <a:rPr lang="ru-RU" dirty="0"/>
              <a:t> </a:t>
            </a:r>
            <a:r>
              <a:rPr lang="ru-RU" dirty="0" err="1"/>
              <a:t>Жовті</a:t>
            </a:r>
            <a:r>
              <a:rPr lang="ru-RU" dirty="0"/>
              <a:t> Води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пішла</a:t>
            </a:r>
            <a:r>
              <a:rPr lang="ru-RU" dirty="0"/>
              <a:t> в район </a:t>
            </a:r>
            <a:r>
              <a:rPr lang="ru-RU" dirty="0" err="1"/>
              <a:t>зосередження</a:t>
            </a:r>
            <a:r>
              <a:rPr lang="ru-RU" dirty="0"/>
              <a:t> на </a:t>
            </a:r>
            <a:r>
              <a:rPr lang="ru-RU" dirty="0" err="1"/>
              <a:t>Інгульці</a:t>
            </a:r>
            <a:r>
              <a:rPr lang="ru-RU" dirty="0"/>
              <a:t>, де хан </a:t>
            </a:r>
            <a:r>
              <a:rPr lang="ru-RU" dirty="0" err="1"/>
              <a:t>збирав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для </a:t>
            </a:r>
            <a:r>
              <a:rPr lang="ru-RU" dirty="0" err="1"/>
              <a:t>допомоги</a:t>
            </a:r>
            <a:r>
              <a:rPr lang="ru-RU" dirty="0"/>
              <a:t> Богдану </a:t>
            </a:r>
            <a:r>
              <a:rPr lang="ru-RU" dirty="0" err="1"/>
              <a:t>Хмельницькому</a:t>
            </a:r>
            <a:r>
              <a:rPr lang="ru-RU" dirty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/>
              <a:t>Польський</a:t>
            </a:r>
            <a:r>
              <a:rPr lang="ru-RU" dirty="0"/>
              <a:t> </a:t>
            </a:r>
            <a:r>
              <a:rPr lang="ru-RU" dirty="0" err="1"/>
              <a:t>табір</a:t>
            </a:r>
            <a:r>
              <a:rPr lang="ru-RU" dirty="0"/>
              <a:t> </a:t>
            </a:r>
            <a:r>
              <a:rPr lang="ru-RU" dirty="0" err="1"/>
              <a:t>залишався</a:t>
            </a:r>
            <a:r>
              <a:rPr lang="ru-RU" dirty="0"/>
              <a:t> в </a:t>
            </a:r>
            <a:r>
              <a:rPr lang="ru-RU" dirty="0" err="1"/>
              <a:t>облозі</a:t>
            </a:r>
            <a:r>
              <a:rPr lang="ru-RU" dirty="0"/>
              <a:t> </a:t>
            </a:r>
            <a:r>
              <a:rPr lang="ru-RU" dirty="0" err="1"/>
              <a:t>козаків</a:t>
            </a:r>
            <a:r>
              <a:rPr lang="ru-RU" dirty="0"/>
              <a:t>. Б. </a:t>
            </a:r>
            <a:r>
              <a:rPr lang="ru-RU" dirty="0" err="1"/>
              <a:t>Хмельницький</a:t>
            </a:r>
            <a:r>
              <a:rPr lang="ru-RU" dirty="0"/>
              <a:t> знав,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Дніпром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йдуть</a:t>
            </a:r>
            <a:r>
              <a:rPr lang="ru-RU" dirty="0"/>
              <a:t> не </a:t>
            </a:r>
            <a:r>
              <a:rPr lang="ru-RU" dirty="0" err="1"/>
              <a:t>самі</a:t>
            </a:r>
            <a:r>
              <a:rPr lang="ru-RU" dirty="0"/>
              <a:t> поляки, а </a:t>
            </a:r>
            <a:r>
              <a:rPr lang="ru-RU" dirty="0" err="1"/>
              <a:t>реєстрові</a:t>
            </a:r>
            <a:r>
              <a:rPr lang="ru-RU" dirty="0"/>
              <a:t> </a:t>
            </a:r>
            <a:r>
              <a:rPr lang="ru-RU" dirty="0" err="1"/>
              <a:t>козаки</a:t>
            </a:r>
            <a:r>
              <a:rPr lang="ru-RU" dirty="0"/>
              <a:t>, </a:t>
            </a:r>
            <a:r>
              <a:rPr lang="ru-RU" dirty="0" err="1"/>
              <a:t>послані</a:t>
            </a:r>
            <a:r>
              <a:rPr lang="ru-RU" dirty="0"/>
              <a:t> ними,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самі</a:t>
            </a:r>
            <a:r>
              <a:rPr lang="ru-RU" dirty="0"/>
              <a:t> </a:t>
            </a:r>
            <a:r>
              <a:rPr lang="ru-RU" dirty="0" err="1"/>
              <a:t>православно-руські</a:t>
            </a:r>
            <a:r>
              <a:rPr lang="ru-RU" dirty="0"/>
              <a:t> люди, як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українці</a:t>
            </a:r>
            <a:r>
              <a:rPr lang="ru-RU" dirty="0"/>
              <a:t>,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зобов'язані</a:t>
            </a:r>
            <a:r>
              <a:rPr lang="ru-RU" dirty="0"/>
              <a:t> службою </a:t>
            </a:r>
            <a:r>
              <a:rPr lang="ru-RU" dirty="0" err="1"/>
              <a:t>польському</a:t>
            </a:r>
            <a:r>
              <a:rPr lang="ru-RU" dirty="0"/>
              <a:t> </a:t>
            </a:r>
            <a:r>
              <a:rPr lang="ru-RU" dirty="0" err="1"/>
              <a:t>королеві</a:t>
            </a:r>
            <a:r>
              <a:rPr lang="ru-RU" dirty="0"/>
              <a:t>. І </a:t>
            </a:r>
            <a:r>
              <a:rPr lang="ru-RU" dirty="0" err="1"/>
              <a:t>запорозький</a:t>
            </a:r>
            <a:r>
              <a:rPr lang="ru-RU" dirty="0"/>
              <a:t> вождь </a:t>
            </a:r>
            <a:r>
              <a:rPr lang="ru-RU" dirty="0" err="1"/>
              <a:t>зважився</a:t>
            </a:r>
            <a:r>
              <a:rPr lang="ru-RU" dirty="0"/>
              <a:t> </a:t>
            </a:r>
            <a:r>
              <a:rPr lang="ru-RU" dirty="0" err="1"/>
              <a:t>вплинути</a:t>
            </a:r>
            <a:r>
              <a:rPr lang="ru-RU" dirty="0"/>
              <a:t> на </a:t>
            </a:r>
            <a:r>
              <a:rPr lang="ru-RU" dirty="0" err="1"/>
              <a:t>їхні</a:t>
            </a:r>
            <a:r>
              <a:rPr lang="ru-RU" dirty="0"/>
              <a:t> </a:t>
            </a:r>
            <a:r>
              <a:rPr lang="ru-RU" dirty="0" err="1"/>
              <a:t>почуття</a:t>
            </a:r>
            <a:r>
              <a:rPr lang="ru-RU" dirty="0"/>
              <a:t>, </a:t>
            </a:r>
            <a:r>
              <a:rPr lang="ru-RU" dirty="0" err="1"/>
              <a:t>аби</a:t>
            </a:r>
            <a:r>
              <a:rPr lang="ru-RU" dirty="0"/>
              <a:t> </a:t>
            </a:r>
            <a:r>
              <a:rPr lang="ru-RU" dirty="0" err="1"/>
              <a:t>відірвати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поляків</a:t>
            </a:r>
            <a:r>
              <a:rPr lang="ru-RU" dirty="0"/>
              <a:t>. </a:t>
            </a:r>
            <a:r>
              <a:rPr lang="ru-RU" dirty="0" err="1"/>
              <a:t>Полишивши</a:t>
            </a:r>
            <a:r>
              <a:rPr lang="ru-RU" dirty="0"/>
              <a:t> </a:t>
            </a:r>
            <a:r>
              <a:rPr lang="ru-RU" dirty="0" err="1"/>
              <a:t>табір</a:t>
            </a:r>
            <a:r>
              <a:rPr lang="ru-RU" dirty="0"/>
              <a:t>, Б. </a:t>
            </a:r>
            <a:r>
              <a:rPr lang="ru-RU" dirty="0" err="1"/>
              <a:t>Хмельницький</a:t>
            </a:r>
            <a:r>
              <a:rPr lang="ru-RU" dirty="0"/>
              <a:t> </a:t>
            </a:r>
            <a:r>
              <a:rPr lang="ru-RU" dirty="0" err="1"/>
              <a:t>поспішив</a:t>
            </a:r>
            <a:r>
              <a:rPr lang="ru-RU" dirty="0"/>
              <a:t> до правого берега </a:t>
            </a:r>
            <a:r>
              <a:rPr lang="ru-RU" dirty="0" err="1"/>
              <a:t>Дніпра</a:t>
            </a:r>
            <a:r>
              <a:rPr lang="ru-RU" dirty="0"/>
              <a:t>, до урочища </a:t>
            </a:r>
            <a:r>
              <a:rPr lang="ru-RU" dirty="0" err="1"/>
              <a:t>Кам'яний</a:t>
            </a:r>
            <a:r>
              <a:rPr lang="ru-RU" dirty="0"/>
              <a:t> Затон, </a:t>
            </a:r>
            <a:r>
              <a:rPr lang="ru-RU" dirty="0" err="1"/>
              <a:t>куди</a:t>
            </a:r>
            <a:r>
              <a:rPr lang="ru-RU" dirty="0"/>
              <a:t> </a:t>
            </a:r>
            <a:r>
              <a:rPr lang="ru-RU" dirty="0" err="1"/>
              <a:t>ввечері</a:t>
            </a:r>
            <a:r>
              <a:rPr lang="ru-RU" dirty="0"/>
              <a:t> 3 </a:t>
            </a:r>
            <a:r>
              <a:rPr lang="ru-RU" dirty="0" err="1"/>
              <a:t>травня</a:t>
            </a:r>
            <a:r>
              <a:rPr lang="ru-RU" dirty="0"/>
              <a:t> </a:t>
            </a:r>
            <a:r>
              <a:rPr lang="ru-RU" dirty="0" err="1"/>
              <a:t>підійшли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пристали до берега </a:t>
            </a:r>
            <a:r>
              <a:rPr lang="ru-RU" dirty="0" err="1"/>
              <a:t>реєстрові</a:t>
            </a:r>
            <a:r>
              <a:rPr lang="ru-RU" dirty="0"/>
              <a:t> </a:t>
            </a:r>
            <a:r>
              <a:rPr lang="ru-RU" dirty="0" err="1"/>
              <a:t>козаки</a:t>
            </a:r>
            <a:r>
              <a:rPr lang="ru-RU" dirty="0"/>
              <a:t>.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таємних</a:t>
            </a:r>
            <a:r>
              <a:rPr lang="ru-RU" dirty="0"/>
              <a:t> </a:t>
            </a:r>
            <a:r>
              <a:rPr lang="ru-RU" dirty="0" err="1"/>
              <a:t>агентів</a:t>
            </a:r>
            <a:r>
              <a:rPr lang="ru-RU" dirty="0"/>
              <a:t> Б. </a:t>
            </a:r>
            <a:r>
              <a:rPr lang="ru-RU" dirty="0" err="1"/>
              <a:t>Хмельницький</a:t>
            </a:r>
            <a:r>
              <a:rPr lang="ru-RU" dirty="0"/>
              <a:t> </a:t>
            </a:r>
            <a:r>
              <a:rPr lang="ru-RU" dirty="0" err="1"/>
              <a:t>зумів</a:t>
            </a:r>
            <a:r>
              <a:rPr lang="ru-RU" dirty="0"/>
              <a:t> </a:t>
            </a:r>
            <a:r>
              <a:rPr lang="ru-RU" dirty="0" err="1"/>
              <a:t>пробудити</a:t>
            </a:r>
            <a:r>
              <a:rPr lang="ru-RU" dirty="0"/>
              <a:t> у </a:t>
            </a:r>
            <a:r>
              <a:rPr lang="ru-RU" dirty="0" err="1"/>
              <a:t>реєстрових</a:t>
            </a:r>
            <a:r>
              <a:rPr lang="ru-RU" dirty="0"/>
              <a:t> </a:t>
            </a:r>
            <a:r>
              <a:rPr lang="ru-RU" dirty="0" err="1"/>
              <a:t>козаків</a:t>
            </a:r>
            <a:r>
              <a:rPr lang="ru-RU" dirty="0"/>
              <a:t> </a:t>
            </a:r>
            <a:r>
              <a:rPr lang="ru-RU" dirty="0" err="1"/>
              <a:t>таку</a:t>
            </a:r>
            <a:r>
              <a:rPr lang="ru-RU" dirty="0"/>
              <a:t> ненависть до </a:t>
            </a:r>
            <a:r>
              <a:rPr lang="ru-RU" dirty="0" err="1"/>
              <a:t>поляків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вони, </a:t>
            </a:r>
            <a:r>
              <a:rPr lang="ru-RU" dirty="0" err="1"/>
              <a:t>ледь</a:t>
            </a:r>
            <a:r>
              <a:rPr lang="ru-RU" dirty="0"/>
              <a:t> </a:t>
            </a:r>
            <a:r>
              <a:rPr lang="ru-RU" dirty="0" err="1"/>
              <a:t>прийшовши</a:t>
            </a:r>
            <a:r>
              <a:rPr lang="ru-RU" dirty="0"/>
              <a:t> до </a:t>
            </a:r>
            <a:r>
              <a:rPr lang="ru-RU" dirty="0" err="1"/>
              <a:t>Кам'яного</a:t>
            </a:r>
            <a:r>
              <a:rPr lang="ru-RU" dirty="0"/>
              <a:t> Затону, </a:t>
            </a:r>
            <a:r>
              <a:rPr lang="ru-RU" dirty="0" err="1"/>
              <a:t>повстали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поневолювачів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народу, перебили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начальників</a:t>
            </a:r>
            <a:r>
              <a:rPr lang="ru-RU" dirty="0"/>
              <a:t> Барабаша, </a:t>
            </a:r>
            <a:r>
              <a:rPr lang="ru-RU" dirty="0" err="1"/>
              <a:t>Вадовського</a:t>
            </a:r>
            <a:r>
              <a:rPr lang="ru-RU" dirty="0"/>
              <a:t>, </a:t>
            </a:r>
            <a:r>
              <a:rPr lang="ru-RU" dirty="0" err="1"/>
              <a:t>Ілляша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, покидавши </a:t>
            </a:r>
            <a:r>
              <a:rPr lang="ru-RU" dirty="0" err="1"/>
              <a:t>їхні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у </a:t>
            </a:r>
            <a:r>
              <a:rPr lang="ru-RU" dirty="0" err="1"/>
              <a:t>Дніпро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4 </a:t>
            </a:r>
            <a:r>
              <a:rPr lang="ru-RU" dirty="0" err="1"/>
              <a:t>травня</a:t>
            </a:r>
            <a:r>
              <a:rPr lang="ru-RU" dirty="0"/>
              <a:t> </a:t>
            </a:r>
            <a:r>
              <a:rPr lang="ru-RU" dirty="0" err="1"/>
              <a:t>об'єдналися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козаками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стояли в </a:t>
            </a:r>
            <a:r>
              <a:rPr lang="ru-RU" dirty="0" err="1"/>
              <a:t>таборі</a:t>
            </a:r>
            <a:r>
              <a:rPr lang="ru-RU" dirty="0"/>
              <a:t>. До </a:t>
            </a:r>
            <a:r>
              <a:rPr lang="ru-RU" dirty="0" err="1"/>
              <a:t>Жовтих</a:t>
            </a:r>
            <a:r>
              <a:rPr lang="ru-RU" dirty="0"/>
              <a:t> Вод </a:t>
            </a:r>
            <a:r>
              <a:rPr lang="ru-RU" dirty="0" err="1"/>
              <a:t>їх</a:t>
            </a:r>
            <a:r>
              <a:rPr lang="ru-RU" dirty="0"/>
              <a:t> доставили на </a:t>
            </a:r>
            <a:r>
              <a:rPr lang="ru-RU" dirty="0" err="1"/>
              <a:t>прохання</a:t>
            </a:r>
            <a:r>
              <a:rPr lang="ru-RU" dirty="0"/>
              <a:t> Б. </a:t>
            </a:r>
            <a:r>
              <a:rPr lang="ru-RU" dirty="0" err="1"/>
              <a:t>Хмельницького</a:t>
            </a:r>
            <a:r>
              <a:rPr lang="ru-RU" dirty="0"/>
              <a:t>, </a:t>
            </a:r>
            <a:r>
              <a:rPr lang="ru-RU" dirty="0" err="1"/>
              <a:t>кіньми</a:t>
            </a:r>
            <a:r>
              <a:rPr lang="ru-RU" dirty="0"/>
              <a:t> </a:t>
            </a:r>
            <a:r>
              <a:rPr lang="ru-RU" dirty="0" err="1"/>
              <a:t>Тугай-бея</a:t>
            </a:r>
            <a:r>
              <a:rPr lang="ru-RU" dirty="0"/>
              <a:t> 5.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/>
              <a:t>Вночі</a:t>
            </a:r>
            <a:r>
              <a:rPr lang="ru-RU" dirty="0"/>
              <a:t> 15 </a:t>
            </a:r>
            <a:r>
              <a:rPr lang="ru-RU" dirty="0" err="1"/>
              <a:t>травня</a:t>
            </a:r>
            <a:r>
              <a:rPr lang="ru-RU" dirty="0"/>
              <a:t> </a:t>
            </a:r>
            <a:r>
              <a:rPr lang="ru-RU" dirty="0" err="1"/>
              <a:t>польське</a:t>
            </a:r>
            <a:r>
              <a:rPr lang="ru-RU" dirty="0"/>
              <a:t> </a:t>
            </a:r>
            <a:r>
              <a:rPr lang="ru-RU" dirty="0" err="1"/>
              <a:t>військо</a:t>
            </a:r>
            <a:r>
              <a:rPr lang="ru-RU" dirty="0"/>
              <a:t> </a:t>
            </a:r>
            <a:r>
              <a:rPr lang="ru-RU" dirty="0" err="1"/>
              <a:t>вишикувалося</a:t>
            </a:r>
            <a:r>
              <a:rPr lang="ru-RU" dirty="0"/>
              <a:t> для </a:t>
            </a:r>
            <a:r>
              <a:rPr lang="ru-RU" dirty="0" err="1"/>
              <a:t>здійснення</a:t>
            </a:r>
            <a:r>
              <a:rPr lang="ru-RU" dirty="0"/>
              <a:t> маршу до урочища </a:t>
            </a:r>
            <a:r>
              <a:rPr lang="ru-RU" dirty="0" err="1"/>
              <a:t>Княжі</a:t>
            </a:r>
            <a:r>
              <a:rPr lang="ru-RU" dirty="0"/>
              <a:t> </a:t>
            </a:r>
            <a:r>
              <a:rPr lang="ru-RU" dirty="0" err="1"/>
              <a:t>Байраки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козацького</a:t>
            </a:r>
            <a:r>
              <a:rPr lang="ru-RU" dirty="0"/>
              <a:t> </a:t>
            </a:r>
            <a:r>
              <a:rPr lang="ru-RU" dirty="0" err="1"/>
              <a:t>оточення</a:t>
            </a:r>
            <a:r>
              <a:rPr lang="ru-RU" dirty="0"/>
              <a:t> не "табором" </a:t>
            </a:r>
            <a:r>
              <a:rPr lang="ru-RU" dirty="0" err="1"/>
              <a:t>з</a:t>
            </a:r>
            <a:r>
              <a:rPr lang="ru-RU" dirty="0"/>
              <a:t> возовою </a:t>
            </a:r>
            <a:r>
              <a:rPr lang="ru-RU" dirty="0" err="1"/>
              <a:t>рухомою</a:t>
            </a:r>
            <a:r>
              <a:rPr lang="ru-RU" dirty="0"/>
              <a:t> обороною, а в </a:t>
            </a:r>
            <a:r>
              <a:rPr lang="ru-RU" dirty="0" err="1"/>
              <a:t>інший</a:t>
            </a:r>
            <a:r>
              <a:rPr lang="ru-RU" dirty="0"/>
              <a:t> </a:t>
            </a:r>
            <a:r>
              <a:rPr lang="ru-RU" dirty="0" err="1"/>
              <a:t>похідно-бойовий</a:t>
            </a:r>
            <a:r>
              <a:rPr lang="ru-RU" dirty="0"/>
              <a:t> порядок - так званого "старого </a:t>
            </a:r>
            <a:r>
              <a:rPr lang="ru-RU" dirty="0" err="1"/>
              <a:t>польського</a:t>
            </a:r>
            <a:r>
              <a:rPr lang="ru-RU" dirty="0"/>
              <a:t> </a:t>
            </a:r>
            <a:r>
              <a:rPr lang="ru-RU" dirty="0" err="1"/>
              <a:t>шикування</a:t>
            </a:r>
            <a:r>
              <a:rPr lang="ru-RU" dirty="0"/>
              <a:t>".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шикування</a:t>
            </a:r>
            <a:r>
              <a:rPr lang="ru-RU" dirty="0"/>
              <a:t> мало </a:t>
            </a:r>
            <a:r>
              <a:rPr lang="ru-RU" dirty="0" err="1"/>
              <a:t>вигляд</a:t>
            </a:r>
            <a:r>
              <a:rPr lang="ru-RU" dirty="0"/>
              <a:t> великого, </a:t>
            </a:r>
            <a:r>
              <a:rPr lang="ru-RU" dirty="0" err="1"/>
              <a:t>порожнього</a:t>
            </a:r>
            <a:r>
              <a:rPr lang="ru-RU" dirty="0"/>
              <a:t> </a:t>
            </a:r>
            <a:r>
              <a:rPr lang="ru-RU" dirty="0" err="1"/>
              <a:t>всередині</a:t>
            </a:r>
            <a:r>
              <a:rPr lang="ru-RU" dirty="0"/>
              <a:t> </a:t>
            </a:r>
            <a:r>
              <a:rPr lang="ru-RU" dirty="0" err="1"/>
              <a:t>кінного</a:t>
            </a:r>
            <a:r>
              <a:rPr lang="ru-RU" dirty="0"/>
              <a:t> </a:t>
            </a:r>
            <a:r>
              <a:rPr lang="ru-RU" dirty="0" err="1"/>
              <a:t>чотирикутника</a:t>
            </a:r>
            <a:r>
              <a:rPr lang="ru-RU" dirty="0"/>
              <a:t>, готового </a:t>
            </a:r>
            <a:r>
              <a:rPr lang="ru-RU" dirty="0" err="1"/>
              <a:t>з</a:t>
            </a:r>
            <a:r>
              <a:rPr lang="ru-RU" dirty="0"/>
              <a:t> кожного боку до </a:t>
            </a:r>
            <a:r>
              <a:rPr lang="ru-RU" dirty="0" err="1"/>
              <a:t>негайної</a:t>
            </a:r>
            <a:r>
              <a:rPr lang="ru-RU" dirty="0"/>
              <a:t> </a:t>
            </a:r>
            <a:r>
              <a:rPr lang="ru-RU" dirty="0" err="1"/>
              <a:t>кавалерійської</a:t>
            </a:r>
            <a:r>
              <a:rPr lang="ru-RU" dirty="0"/>
              <a:t> атаки. С. </a:t>
            </a:r>
            <a:r>
              <a:rPr lang="ru-RU" dirty="0" err="1"/>
              <a:t>Потоцький</a:t>
            </a:r>
            <a:r>
              <a:rPr lang="ru-RU" dirty="0"/>
              <a:t> </a:t>
            </a:r>
            <a:r>
              <a:rPr lang="ru-RU" dirty="0" err="1"/>
              <a:t>просунувся</a:t>
            </a:r>
            <a:r>
              <a:rPr lang="ru-RU" dirty="0"/>
              <a:t> на 8-12 км </a:t>
            </a:r>
            <a:r>
              <a:rPr lang="ru-RU" dirty="0" err="1"/>
              <a:t>уздовж</a:t>
            </a:r>
            <a:r>
              <a:rPr lang="ru-RU" dirty="0"/>
              <a:t> урочища </a:t>
            </a:r>
            <a:r>
              <a:rPr lang="ru-RU" dirty="0" err="1"/>
              <a:t>Княжі</a:t>
            </a:r>
            <a:r>
              <a:rPr lang="ru-RU" dirty="0"/>
              <a:t> </a:t>
            </a:r>
            <a:r>
              <a:rPr lang="ru-RU" dirty="0" err="1"/>
              <a:t>Байраки</a:t>
            </a:r>
            <a:r>
              <a:rPr lang="ru-RU" dirty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Тут на </a:t>
            </a:r>
            <a:r>
              <a:rPr lang="ru-RU" dirty="0" err="1"/>
              <a:t>світанку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введена у </a:t>
            </a:r>
            <a:r>
              <a:rPr lang="ru-RU" dirty="0" err="1"/>
              <a:t>бій</a:t>
            </a:r>
            <a:r>
              <a:rPr lang="ru-RU" dirty="0"/>
              <a:t> Богданом </a:t>
            </a:r>
            <a:r>
              <a:rPr lang="ru-RU" dirty="0" err="1"/>
              <a:t>Хмельницьким</a:t>
            </a:r>
            <a:r>
              <a:rPr lang="ru-RU" dirty="0"/>
              <a:t> </a:t>
            </a:r>
            <a:r>
              <a:rPr lang="ru-RU" dirty="0" err="1"/>
              <a:t>козацька</a:t>
            </a:r>
            <a:r>
              <a:rPr lang="ru-RU" dirty="0"/>
              <a:t> </a:t>
            </a:r>
            <a:r>
              <a:rPr lang="ru-RU" dirty="0" err="1"/>
              <a:t>піхота</a:t>
            </a:r>
            <a:r>
              <a:rPr lang="ru-RU" dirty="0"/>
              <a:t>, яка </a:t>
            </a:r>
            <a:r>
              <a:rPr lang="ru-RU" dirty="0" err="1"/>
              <a:t>застосувала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рухомого</a:t>
            </a:r>
            <a:r>
              <a:rPr lang="ru-RU" dirty="0"/>
              <a:t> </a:t>
            </a:r>
            <a:r>
              <a:rPr lang="ru-RU" dirty="0" err="1"/>
              <a:t>польського</a:t>
            </a:r>
            <a:r>
              <a:rPr lang="ru-RU" dirty="0"/>
              <a:t> табору </a:t>
            </a:r>
            <a:r>
              <a:rPr lang="ru-RU" dirty="0" err="1"/>
              <a:t>польову</a:t>
            </a:r>
            <a:r>
              <a:rPr lang="ru-RU" dirty="0"/>
              <a:t> </a:t>
            </a:r>
            <a:r>
              <a:rPr lang="ru-RU" dirty="0" err="1"/>
              <a:t>артилерію</a:t>
            </a:r>
            <a:r>
              <a:rPr lang="ru-RU" dirty="0"/>
              <a:t>, </a:t>
            </a:r>
            <a:r>
              <a:rPr lang="ru-RU" dirty="0" err="1"/>
              <a:t>маневруючи</a:t>
            </a:r>
            <a:r>
              <a:rPr lang="ru-RU" dirty="0"/>
              <a:t> </a:t>
            </a:r>
            <a:r>
              <a:rPr lang="ru-RU" dirty="0" err="1"/>
              <a:t>гарматами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верхових</a:t>
            </a:r>
            <a:r>
              <a:rPr lang="ru-RU" dirty="0"/>
              <a:t> коней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20688"/>
            <a:ext cx="770485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                        (Битва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Пилявцями</a:t>
            </a:r>
            <a:r>
              <a:rPr lang="ru-RU" dirty="0" smtClean="0"/>
              <a:t>)</a:t>
            </a:r>
            <a:br>
              <a:rPr lang="ru-RU" dirty="0" smtClean="0"/>
            </a:br>
            <a:r>
              <a:rPr lang="ru-RU" dirty="0" smtClean="0"/>
              <a:t>У </a:t>
            </a:r>
            <a:r>
              <a:rPr lang="ru-RU" dirty="0" err="1" smtClean="0"/>
              <a:t>вересні</a:t>
            </a:r>
            <a:r>
              <a:rPr lang="ru-RU" dirty="0" smtClean="0"/>
              <a:t> 1648 р. </a:t>
            </a:r>
            <a:r>
              <a:rPr lang="ru-RU" dirty="0" err="1" smtClean="0"/>
              <a:t>відбулася</a:t>
            </a:r>
            <a:r>
              <a:rPr lang="ru-RU" dirty="0" smtClean="0"/>
              <a:t> битва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Пилявцями</a:t>
            </a:r>
            <a:r>
              <a:rPr lang="ru-RU" dirty="0" smtClean="0"/>
              <a:t>. На правому </a:t>
            </a:r>
            <a:r>
              <a:rPr lang="ru-RU" dirty="0" err="1" smtClean="0"/>
              <a:t>березі</a:t>
            </a:r>
            <a:r>
              <a:rPr lang="ru-RU" dirty="0" smtClean="0"/>
              <a:t> р. </a:t>
            </a:r>
            <a:r>
              <a:rPr lang="ru-RU" dirty="0" err="1" smtClean="0"/>
              <a:t>Ікви</a:t>
            </a:r>
            <a:r>
              <a:rPr lang="ru-RU" dirty="0" smtClean="0"/>
              <a:t> (</a:t>
            </a:r>
            <a:r>
              <a:rPr lang="ru-RU" dirty="0" err="1" smtClean="0"/>
              <a:t>Пилявки</a:t>
            </a:r>
            <a:r>
              <a:rPr lang="ru-RU" dirty="0" smtClean="0"/>
              <a:t>)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головні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армії</a:t>
            </a:r>
            <a:r>
              <a:rPr lang="ru-RU" dirty="0" smtClean="0"/>
              <a:t>, а на </a:t>
            </a:r>
            <a:r>
              <a:rPr lang="ru-RU" dirty="0" err="1" smtClean="0"/>
              <a:t>лівому</a:t>
            </a:r>
            <a:r>
              <a:rPr lang="ru-RU" dirty="0" smtClean="0"/>
              <a:t> полки М.Кривоноса.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об'єднувала</a:t>
            </a:r>
            <a:r>
              <a:rPr lang="ru-RU" dirty="0" smtClean="0"/>
              <a:t> </a:t>
            </a:r>
            <a:r>
              <a:rPr lang="ru-RU" dirty="0" err="1" smtClean="0"/>
              <a:t>вузька</a:t>
            </a:r>
            <a:r>
              <a:rPr lang="ru-RU" dirty="0" smtClean="0"/>
              <a:t> гребля, яку </a:t>
            </a:r>
            <a:r>
              <a:rPr lang="ru-RU" dirty="0" err="1" smtClean="0"/>
              <a:t>зміцнили</a:t>
            </a:r>
            <a:r>
              <a:rPr lang="ru-RU" dirty="0" smtClean="0"/>
              <a:t> </a:t>
            </a:r>
            <a:r>
              <a:rPr lang="ru-RU" dirty="0" err="1" smtClean="0"/>
              <a:t>шанцями</a:t>
            </a:r>
            <a:r>
              <a:rPr lang="ru-RU" dirty="0" smtClean="0"/>
              <a:t> та </a:t>
            </a:r>
            <a:r>
              <a:rPr lang="ru-RU" dirty="0" err="1" smtClean="0"/>
              <a:t>гарматами</a:t>
            </a:r>
            <a:r>
              <a:rPr lang="ru-RU" dirty="0" smtClean="0"/>
              <a:t>. </a:t>
            </a:r>
            <a:r>
              <a:rPr lang="ru-RU" dirty="0" err="1" smtClean="0"/>
              <a:t>Зумівши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розвідки</a:t>
            </a:r>
            <a:r>
              <a:rPr lang="ru-RU" dirty="0" smtClean="0"/>
              <a:t> </a:t>
            </a:r>
            <a:r>
              <a:rPr lang="ru-RU" dirty="0" err="1" smtClean="0"/>
              <a:t>дезінформувати</a:t>
            </a:r>
            <a:r>
              <a:rPr lang="ru-RU" dirty="0" smtClean="0"/>
              <a:t> </a:t>
            </a:r>
            <a:r>
              <a:rPr lang="ru-RU" dirty="0" err="1" smtClean="0"/>
              <a:t>польське</a:t>
            </a:r>
            <a:r>
              <a:rPr lang="ru-RU" dirty="0" smtClean="0"/>
              <a:t> </a:t>
            </a:r>
            <a:r>
              <a:rPr lang="ru-RU" dirty="0" err="1" smtClean="0"/>
              <a:t>командування</a:t>
            </a:r>
            <a:r>
              <a:rPr lang="ru-RU" dirty="0" smtClean="0"/>
              <a:t>, </a:t>
            </a:r>
            <a:r>
              <a:rPr lang="ru-RU" dirty="0" err="1" smtClean="0"/>
              <a:t>гетьман</a:t>
            </a:r>
            <a:r>
              <a:rPr lang="ru-RU" dirty="0" smtClean="0"/>
              <a:t> заманив </a:t>
            </a:r>
            <a:r>
              <a:rPr lang="ru-RU" dirty="0" err="1" smtClean="0"/>
              <a:t>сюди</a:t>
            </a:r>
            <a:r>
              <a:rPr lang="ru-RU" dirty="0" smtClean="0"/>
              <a:t> 80-90 </a:t>
            </a:r>
            <a:r>
              <a:rPr lang="ru-RU" dirty="0" err="1" smtClean="0"/>
              <a:t>тисячне</a:t>
            </a:r>
            <a:r>
              <a:rPr lang="ru-RU" dirty="0" smtClean="0"/>
              <a:t> (</a:t>
            </a:r>
            <a:r>
              <a:rPr lang="ru-RU" dirty="0" err="1" smtClean="0"/>
              <a:t>включаючи</a:t>
            </a:r>
            <a:r>
              <a:rPr lang="ru-RU" dirty="0" smtClean="0"/>
              <a:t> </a:t>
            </a:r>
            <a:r>
              <a:rPr lang="ru-RU" dirty="0" err="1" smtClean="0"/>
              <a:t>озброєних</a:t>
            </a:r>
            <a:r>
              <a:rPr lang="ru-RU" dirty="0" smtClean="0"/>
              <a:t> слуг) </a:t>
            </a:r>
            <a:r>
              <a:rPr lang="ru-RU" dirty="0" err="1" smtClean="0"/>
              <a:t>вороже</a:t>
            </a:r>
            <a:r>
              <a:rPr lang="ru-RU" dirty="0" smtClean="0"/>
              <a:t> </a:t>
            </a:r>
            <a:r>
              <a:rPr lang="ru-RU" dirty="0" err="1" smtClean="0"/>
              <a:t>військо</a:t>
            </a:r>
            <a:r>
              <a:rPr lang="ru-RU" dirty="0" smtClean="0"/>
              <a:t>, яке 19 </a:t>
            </a:r>
            <a:r>
              <a:rPr lang="ru-RU" dirty="0" err="1" smtClean="0"/>
              <a:t>вересня</a:t>
            </a:r>
            <a:r>
              <a:rPr lang="ru-RU" dirty="0" smtClean="0"/>
              <a:t> </a:t>
            </a:r>
            <a:r>
              <a:rPr lang="ru-RU" dirty="0" err="1" smtClean="0"/>
              <a:t>розташувалося</a:t>
            </a:r>
            <a:r>
              <a:rPr lang="ru-RU" dirty="0" smtClean="0"/>
              <a:t> табором на </a:t>
            </a:r>
            <a:r>
              <a:rPr lang="ru-RU" dirty="0" err="1" smtClean="0"/>
              <a:t>пагорбах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заболочених</a:t>
            </a:r>
            <a:r>
              <a:rPr lang="ru-RU" dirty="0" smtClean="0"/>
              <a:t> долинах. Реально </a:t>
            </a:r>
            <a:r>
              <a:rPr lang="ru-RU" dirty="0" err="1" smtClean="0"/>
              <a:t>оцінивши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вдався</a:t>
            </a:r>
            <a:r>
              <a:rPr lang="ru-RU" dirty="0" smtClean="0"/>
              <a:t> до тактики </a:t>
            </a:r>
            <a:r>
              <a:rPr lang="ru-RU" dirty="0" err="1" smtClean="0"/>
              <a:t>активної</a:t>
            </a:r>
            <a:r>
              <a:rPr lang="ru-RU" dirty="0" smtClean="0"/>
              <a:t> оборони табору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наступною</a:t>
            </a:r>
            <a:r>
              <a:rPr lang="ru-RU" dirty="0" smtClean="0"/>
              <a:t> задачею потужного контрудару.</a:t>
            </a:r>
            <a:br>
              <a:rPr lang="ru-RU" dirty="0" smtClean="0"/>
            </a:br>
            <a:r>
              <a:rPr lang="ru-RU" dirty="0" smtClean="0"/>
              <a:t>Битва </a:t>
            </a:r>
            <a:r>
              <a:rPr lang="ru-RU" dirty="0" err="1" smtClean="0"/>
              <a:t>розпочалася</a:t>
            </a:r>
            <a:r>
              <a:rPr lang="ru-RU" dirty="0" smtClean="0"/>
              <a:t> 21 </a:t>
            </a:r>
            <a:r>
              <a:rPr lang="ru-RU" dirty="0" err="1" smtClean="0"/>
              <a:t>вересня</a:t>
            </a:r>
            <a:r>
              <a:rPr lang="ru-RU" dirty="0" smtClean="0"/>
              <a:t>. </a:t>
            </a:r>
            <a:r>
              <a:rPr lang="ru-RU" dirty="0" err="1" smtClean="0"/>
              <a:t>Незважаючи</a:t>
            </a:r>
            <a:r>
              <a:rPr lang="ru-RU" dirty="0" smtClean="0"/>
              <a:t> на </a:t>
            </a:r>
            <a:r>
              <a:rPr lang="ru-RU" dirty="0" err="1" smtClean="0"/>
              <a:t>втрату</a:t>
            </a:r>
            <a:r>
              <a:rPr lang="ru-RU" dirty="0" smtClean="0"/>
              <a:t> у </a:t>
            </a:r>
            <a:r>
              <a:rPr lang="ru-RU" dirty="0" err="1" smtClean="0"/>
              <a:t>цей</a:t>
            </a:r>
            <a:r>
              <a:rPr lang="ru-RU" dirty="0" smtClean="0"/>
              <a:t> день </a:t>
            </a:r>
            <a:r>
              <a:rPr lang="ru-RU" dirty="0" err="1" smtClean="0"/>
              <a:t>переправи</a:t>
            </a:r>
            <a:r>
              <a:rPr lang="ru-RU" dirty="0" smtClean="0"/>
              <a:t>, </a:t>
            </a:r>
            <a:r>
              <a:rPr lang="ru-RU" dirty="0" err="1" smtClean="0"/>
              <a:t>Б.Хмельницький</a:t>
            </a:r>
            <a:r>
              <a:rPr lang="ru-RU" dirty="0" smtClean="0"/>
              <a:t>, </a:t>
            </a:r>
            <a:r>
              <a:rPr lang="ru-RU" dirty="0" err="1" smtClean="0"/>
              <a:t>скориставшись</a:t>
            </a:r>
            <a:r>
              <a:rPr lang="ru-RU" dirty="0" smtClean="0"/>
              <a:t> </a:t>
            </a:r>
            <a:r>
              <a:rPr lang="ru-RU" dirty="0" err="1" smtClean="0"/>
              <a:t>підходом</a:t>
            </a:r>
            <a:r>
              <a:rPr lang="ru-RU" dirty="0" smtClean="0"/>
              <a:t> 22 </a:t>
            </a:r>
            <a:r>
              <a:rPr lang="ru-RU" dirty="0" err="1" smtClean="0"/>
              <a:t>вересня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5 тис. татар, </a:t>
            </a:r>
            <a:r>
              <a:rPr lang="ru-RU" dirty="0" err="1" smtClean="0"/>
              <a:t>наступного</a:t>
            </a:r>
            <a:r>
              <a:rPr lang="ru-RU" dirty="0" smtClean="0"/>
              <a:t> дня </a:t>
            </a:r>
            <a:r>
              <a:rPr lang="ru-RU" dirty="0" err="1" smtClean="0"/>
              <a:t>провів</a:t>
            </a:r>
            <a:r>
              <a:rPr lang="ru-RU" dirty="0" smtClean="0"/>
              <a:t> добре </a:t>
            </a:r>
            <a:r>
              <a:rPr lang="ru-RU" dirty="0" err="1" smtClean="0"/>
              <a:t>скоординований</a:t>
            </a:r>
            <a:r>
              <a:rPr lang="ru-RU" dirty="0" smtClean="0"/>
              <a:t> </a:t>
            </a:r>
            <a:r>
              <a:rPr lang="ru-RU" dirty="0" err="1" smtClean="0"/>
              <a:t>широкомасштабний</a:t>
            </a:r>
            <a:r>
              <a:rPr lang="ru-RU" dirty="0" smtClean="0"/>
              <a:t> </a:t>
            </a:r>
            <a:r>
              <a:rPr lang="ru-RU" dirty="0" err="1" smtClean="0"/>
              <a:t>наступ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обох</a:t>
            </a:r>
            <a:r>
              <a:rPr lang="ru-RU" dirty="0" smtClean="0"/>
              <a:t> </a:t>
            </a:r>
            <a:r>
              <a:rPr lang="ru-RU" dirty="0" err="1" smtClean="0"/>
              <a:t>таборів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переміг</a:t>
            </a:r>
            <a:r>
              <a:rPr lang="ru-RU" dirty="0" smtClean="0"/>
              <a:t>. </a:t>
            </a:r>
            <a:r>
              <a:rPr lang="ru-RU" dirty="0" err="1" smtClean="0"/>
              <a:t>Пилявецька</a:t>
            </a:r>
            <a:r>
              <a:rPr lang="ru-RU" dirty="0" smtClean="0"/>
              <a:t> </a:t>
            </a:r>
            <a:r>
              <a:rPr lang="ru-RU" dirty="0" err="1" smtClean="0"/>
              <a:t>перемога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раз </a:t>
            </a:r>
            <a:r>
              <a:rPr lang="ru-RU" dirty="0" err="1" smtClean="0"/>
              <a:t>переконливо</a:t>
            </a:r>
            <a:r>
              <a:rPr lang="ru-RU" dirty="0" smtClean="0"/>
              <a:t> </a:t>
            </a:r>
            <a:r>
              <a:rPr lang="ru-RU" dirty="0" err="1" smtClean="0"/>
              <a:t>продемонструвала</a:t>
            </a:r>
            <a:r>
              <a:rPr lang="ru-RU" dirty="0" smtClean="0"/>
              <a:t> силу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війська</a:t>
            </a:r>
            <a:r>
              <a:rPr lang="ru-RU" dirty="0" smtClean="0"/>
              <a:t>, </a:t>
            </a:r>
            <a:r>
              <a:rPr lang="ru-RU" dirty="0" err="1" smtClean="0"/>
              <a:t>полководницький</a:t>
            </a:r>
            <a:r>
              <a:rPr lang="ru-RU" dirty="0" smtClean="0"/>
              <a:t> дар Богдана </a:t>
            </a:r>
            <a:r>
              <a:rPr lang="ru-RU" dirty="0" err="1" smtClean="0"/>
              <a:t>Хмельницького</a:t>
            </a:r>
            <a:r>
              <a:rPr lang="ru-RU" dirty="0" smtClean="0"/>
              <a:t>. Тут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показані</a:t>
            </a:r>
            <a:r>
              <a:rPr lang="ru-RU" dirty="0" smtClean="0"/>
              <a:t> </a:t>
            </a:r>
            <a:r>
              <a:rPr lang="ru-RU" dirty="0" err="1" smtClean="0"/>
              <a:t>високі</a:t>
            </a:r>
            <a:r>
              <a:rPr lang="ru-RU" dirty="0" smtClean="0"/>
              <a:t> </a:t>
            </a:r>
            <a:r>
              <a:rPr lang="ru-RU" dirty="0" err="1" smtClean="0"/>
              <a:t>бойові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кінноти</a:t>
            </a:r>
            <a:r>
              <a:rPr lang="ru-RU" dirty="0" smtClean="0"/>
              <a:t>, яка </a:t>
            </a:r>
            <a:r>
              <a:rPr lang="ru-RU" dirty="0" err="1" smtClean="0"/>
              <a:t>винесла</a:t>
            </a:r>
            <a:r>
              <a:rPr lang="ru-RU" dirty="0" smtClean="0"/>
              <a:t> </a:t>
            </a:r>
            <a:r>
              <a:rPr lang="ru-RU" dirty="0" err="1" smtClean="0"/>
              <a:t>основний</a:t>
            </a:r>
            <a:r>
              <a:rPr lang="ru-RU" dirty="0" smtClean="0"/>
              <a:t> </a:t>
            </a:r>
            <a:r>
              <a:rPr lang="ru-RU" dirty="0" err="1" smtClean="0"/>
              <a:t>тягар</a:t>
            </a:r>
            <a:r>
              <a:rPr lang="ru-RU" dirty="0" smtClean="0"/>
              <a:t> </a:t>
            </a:r>
            <a:r>
              <a:rPr lang="ru-RU" dirty="0" err="1" smtClean="0"/>
              <a:t>боротьби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поляками,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допомога</a:t>
            </a:r>
            <a:r>
              <a:rPr lang="ru-RU" dirty="0" smtClean="0"/>
              <a:t> татар мала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морально-психологічний</a:t>
            </a:r>
            <a:r>
              <a:rPr lang="ru-RU" dirty="0" smtClean="0"/>
              <a:t> характер.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052736"/>
            <a:ext cx="79928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C00000"/>
                </a:solidFill>
              </a:rPr>
              <a:t>	</a:t>
            </a:r>
            <a:r>
              <a:rPr lang="ru-RU" sz="1600" dirty="0" smtClean="0"/>
              <a:t>                                          (</a:t>
            </a:r>
            <a:r>
              <a:rPr lang="ru-RU" dirty="0" smtClean="0"/>
              <a:t>Битва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Корсунем</a:t>
            </a:r>
            <a:r>
              <a:rPr lang="ru-RU" dirty="0" smtClean="0"/>
              <a:t>)</a:t>
            </a:r>
            <a:br>
              <a:rPr lang="ru-RU" dirty="0" smtClean="0"/>
            </a:br>
            <a:r>
              <a:rPr lang="ru-RU" dirty="0" smtClean="0"/>
              <a:t>25-26 </a:t>
            </a:r>
            <a:r>
              <a:rPr lang="ru-RU" dirty="0" err="1" smtClean="0"/>
              <a:t>травня</a:t>
            </a:r>
            <a:r>
              <a:rPr lang="ru-RU" dirty="0" smtClean="0"/>
              <a:t> 1648 р. </a:t>
            </a:r>
            <a:r>
              <a:rPr lang="ru-RU" dirty="0" err="1" smtClean="0"/>
              <a:t>відбулася</a:t>
            </a:r>
            <a:r>
              <a:rPr lang="ru-RU" dirty="0" smtClean="0"/>
              <a:t> битва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Корсунем</a:t>
            </a:r>
            <a:r>
              <a:rPr lang="ru-RU" dirty="0" smtClean="0"/>
              <a:t>. </a:t>
            </a:r>
            <a:r>
              <a:rPr lang="ru-RU" dirty="0" err="1" smtClean="0"/>
              <a:t>Оскільки</a:t>
            </a:r>
            <a:r>
              <a:rPr lang="ru-RU" dirty="0" smtClean="0"/>
              <a:t> для </a:t>
            </a:r>
            <a:r>
              <a:rPr lang="ru-RU" dirty="0" err="1" smtClean="0"/>
              <a:t>повстанців</a:t>
            </a:r>
            <a:r>
              <a:rPr lang="ru-RU" dirty="0" smtClean="0"/>
              <a:t> вона </a:t>
            </a:r>
            <a:r>
              <a:rPr lang="ru-RU" dirty="0" err="1" smtClean="0"/>
              <a:t>здійснювалася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ходу (</a:t>
            </a:r>
            <a:r>
              <a:rPr lang="ru-RU" dirty="0" err="1" smtClean="0"/>
              <a:t>з</a:t>
            </a:r>
            <a:r>
              <a:rPr lang="ru-RU" dirty="0" smtClean="0"/>
              <a:t> маршу), то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підстави</a:t>
            </a:r>
            <a:r>
              <a:rPr lang="ru-RU" dirty="0" smtClean="0"/>
              <a:t> </a:t>
            </a:r>
            <a:r>
              <a:rPr lang="ru-RU" dirty="0" err="1" smtClean="0"/>
              <a:t>вважати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переможних</a:t>
            </a:r>
            <a:r>
              <a:rPr lang="ru-RU" dirty="0" smtClean="0"/>
              <a:t> </a:t>
            </a:r>
            <a:r>
              <a:rPr lang="ru-RU" dirty="0" err="1" smtClean="0"/>
              <a:t>чинників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закладені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просування</a:t>
            </a:r>
            <a:r>
              <a:rPr lang="ru-RU" dirty="0" smtClean="0"/>
              <a:t> </a:t>
            </a:r>
            <a:r>
              <a:rPr lang="ru-RU" dirty="0" err="1" smtClean="0"/>
              <a:t>козацького</a:t>
            </a:r>
            <a:r>
              <a:rPr lang="ru-RU" dirty="0" smtClean="0"/>
              <a:t> </a:t>
            </a:r>
            <a:r>
              <a:rPr lang="ru-RU" dirty="0" err="1" smtClean="0"/>
              <a:t>війська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Вранці</a:t>
            </a:r>
            <a:r>
              <a:rPr lang="ru-RU" dirty="0" smtClean="0"/>
              <a:t>, </a:t>
            </a:r>
            <a:r>
              <a:rPr lang="ru-RU" dirty="0" err="1" smtClean="0"/>
              <a:t>маючи</a:t>
            </a:r>
            <a:r>
              <a:rPr lang="ru-RU" dirty="0" smtClean="0"/>
              <a:t> </a:t>
            </a:r>
            <a:r>
              <a:rPr lang="ru-RU" dirty="0" err="1" smtClean="0"/>
              <a:t>звістку</a:t>
            </a:r>
            <a:r>
              <a:rPr lang="ru-RU" dirty="0" smtClean="0"/>
              <a:t> про </a:t>
            </a:r>
            <a:r>
              <a:rPr lang="ru-RU" dirty="0" err="1" smtClean="0"/>
              <a:t>поразку</a:t>
            </a:r>
            <a:r>
              <a:rPr lang="ru-RU" dirty="0" smtClean="0"/>
              <a:t> передового загону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Жовтими</a:t>
            </a:r>
            <a:r>
              <a:rPr lang="ru-RU" dirty="0" smtClean="0"/>
              <a:t> Водами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переконані</a:t>
            </a:r>
            <a:r>
              <a:rPr lang="ru-RU" dirty="0" smtClean="0"/>
              <a:t> </a:t>
            </a:r>
            <a:r>
              <a:rPr lang="ru-RU" dirty="0" err="1" smtClean="0"/>
              <a:t>підісланим</a:t>
            </a:r>
            <a:r>
              <a:rPr lang="ru-RU" dirty="0" smtClean="0"/>
              <a:t> </a:t>
            </a:r>
            <a:r>
              <a:rPr lang="ru-RU" dirty="0" err="1" smtClean="0"/>
              <a:t>козаком</a:t>
            </a:r>
            <a:r>
              <a:rPr lang="ru-RU" dirty="0" smtClean="0"/>
              <a:t> у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повстанці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переважають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, </a:t>
            </a:r>
            <a:r>
              <a:rPr lang="ru-RU" dirty="0" err="1" smtClean="0"/>
              <a:t>командувачі</a:t>
            </a:r>
            <a:r>
              <a:rPr lang="ru-RU" dirty="0" smtClean="0"/>
              <a:t> 20-тисячних </a:t>
            </a:r>
            <a:r>
              <a:rPr lang="ru-RU" dirty="0" err="1" smtClean="0"/>
              <a:t>головних</a:t>
            </a:r>
            <a:r>
              <a:rPr lang="ru-RU" dirty="0" smtClean="0"/>
              <a:t> </a:t>
            </a:r>
            <a:r>
              <a:rPr lang="ru-RU" dirty="0" err="1" smtClean="0"/>
              <a:t>польських</a:t>
            </a:r>
            <a:r>
              <a:rPr lang="ru-RU" dirty="0" smtClean="0"/>
              <a:t> сил </a:t>
            </a:r>
            <a:r>
              <a:rPr lang="ru-RU" dirty="0" err="1" smtClean="0"/>
              <a:t>Калиновський</a:t>
            </a:r>
            <a:r>
              <a:rPr lang="ru-RU" dirty="0" smtClean="0"/>
              <a:t> та </a:t>
            </a:r>
            <a:r>
              <a:rPr lang="ru-RU" dirty="0" err="1" smtClean="0"/>
              <a:t>Потоцький</a:t>
            </a:r>
            <a:r>
              <a:rPr lang="ru-RU" dirty="0" smtClean="0"/>
              <a:t> </a:t>
            </a:r>
            <a:r>
              <a:rPr lang="ru-RU" dirty="0" err="1" smtClean="0"/>
              <a:t>залишили</a:t>
            </a:r>
            <a:r>
              <a:rPr lang="ru-RU" dirty="0" smtClean="0"/>
              <a:t> </a:t>
            </a:r>
            <a:r>
              <a:rPr lang="ru-RU" dirty="0" err="1" smtClean="0"/>
              <a:t>вигідні</a:t>
            </a:r>
            <a:r>
              <a:rPr lang="ru-RU" dirty="0" smtClean="0"/>
              <a:t> </a:t>
            </a:r>
            <a:r>
              <a:rPr lang="ru-RU" dirty="0" err="1" smtClean="0"/>
              <a:t>позиції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Корсунем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маючи</a:t>
            </a:r>
            <a:r>
              <a:rPr lang="ru-RU" dirty="0" smtClean="0"/>
              <a:t> за </a:t>
            </a:r>
            <a:r>
              <a:rPr lang="ru-RU" dirty="0" err="1" smtClean="0"/>
              <a:t>поводиря</a:t>
            </a:r>
            <a:r>
              <a:rPr lang="ru-RU" dirty="0" smtClean="0"/>
              <a:t> </a:t>
            </a:r>
            <a:r>
              <a:rPr lang="ru-RU" dirty="0" err="1" smtClean="0"/>
              <a:t>таємного</a:t>
            </a:r>
            <a:r>
              <a:rPr lang="ru-RU" dirty="0" smtClean="0"/>
              <a:t> агента </a:t>
            </a:r>
            <a:r>
              <a:rPr lang="ru-RU" dirty="0" err="1" smtClean="0"/>
              <a:t>гетьмана</a:t>
            </a:r>
            <a:r>
              <a:rPr lang="ru-RU" dirty="0" smtClean="0"/>
              <a:t>, почали </a:t>
            </a:r>
            <a:r>
              <a:rPr lang="ru-RU" dirty="0" err="1" smtClean="0"/>
              <a:t>відступати</a:t>
            </a:r>
            <a:r>
              <a:rPr lang="ru-RU" dirty="0" smtClean="0"/>
              <a:t>, </a:t>
            </a:r>
            <a:r>
              <a:rPr lang="ru-RU" dirty="0" err="1" smtClean="0"/>
              <a:t>долаючи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перешкод</a:t>
            </a:r>
            <a:r>
              <a:rPr lang="ru-RU" dirty="0" smtClean="0"/>
              <a:t>. 26 </a:t>
            </a:r>
            <a:r>
              <a:rPr lang="ru-RU" dirty="0" err="1" smtClean="0"/>
              <a:t>травня</a:t>
            </a:r>
            <a:r>
              <a:rPr lang="ru-RU" dirty="0" smtClean="0"/>
              <a:t> </a:t>
            </a:r>
            <a:r>
              <a:rPr lang="ru-RU" dirty="0" err="1" smtClean="0"/>
              <a:t>неподалік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Корсуня</a:t>
            </a:r>
            <a:r>
              <a:rPr lang="ru-RU" dirty="0" smtClean="0"/>
              <a:t> </a:t>
            </a:r>
            <a:r>
              <a:rPr lang="ru-RU" dirty="0" err="1" smtClean="0"/>
              <a:t>відбулася</a:t>
            </a:r>
            <a:r>
              <a:rPr lang="ru-RU" dirty="0" smtClean="0"/>
              <a:t> битва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польськими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козацьким</a:t>
            </a:r>
            <a:r>
              <a:rPr lang="ru-RU" dirty="0" smtClean="0"/>
              <a:t> </a:t>
            </a:r>
            <a:r>
              <a:rPr lang="ru-RU" dirty="0" err="1" smtClean="0"/>
              <a:t>військом</a:t>
            </a:r>
            <a:r>
              <a:rPr lang="ru-RU" dirty="0" smtClean="0"/>
              <a:t> (</a:t>
            </a:r>
            <a:r>
              <a:rPr lang="ru-RU" dirty="0" err="1" smtClean="0"/>
              <a:t>козацькі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зросли</a:t>
            </a:r>
            <a:r>
              <a:rPr lang="ru-RU" dirty="0" smtClean="0"/>
              <a:t> до 15 тис. без </a:t>
            </a:r>
            <a:r>
              <a:rPr lang="ru-RU" dirty="0" err="1" smtClean="0"/>
              <a:t>врахування</a:t>
            </a:r>
            <a:r>
              <a:rPr lang="ru-RU" dirty="0" smtClean="0"/>
              <a:t> </a:t>
            </a:r>
            <a:r>
              <a:rPr lang="ru-RU" dirty="0" err="1" smtClean="0"/>
              <a:t>татарської</a:t>
            </a:r>
            <a:r>
              <a:rPr lang="ru-RU" dirty="0" smtClean="0"/>
              <a:t> </a:t>
            </a:r>
            <a:r>
              <a:rPr lang="ru-RU" dirty="0" err="1" smtClean="0"/>
              <a:t>кінноти</a:t>
            </a:r>
            <a:r>
              <a:rPr lang="ru-RU" dirty="0" smtClean="0"/>
              <a:t>). Поляки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зазнали</a:t>
            </a:r>
            <a:r>
              <a:rPr lang="ru-RU" dirty="0" smtClean="0"/>
              <a:t> </a:t>
            </a:r>
            <a:r>
              <a:rPr lang="ru-RU" dirty="0" err="1" smtClean="0"/>
              <a:t>поразки</a:t>
            </a:r>
            <a:r>
              <a:rPr lang="ru-RU" dirty="0" smtClean="0"/>
              <a:t>. </a:t>
            </a:r>
            <a:r>
              <a:rPr lang="ru-RU" dirty="0" err="1" smtClean="0"/>
              <a:t>Б.Хмельницькому</a:t>
            </a:r>
            <a:r>
              <a:rPr lang="ru-RU" dirty="0" smtClean="0"/>
              <a:t> до рук </a:t>
            </a:r>
            <a:r>
              <a:rPr lang="ru-RU" dirty="0" err="1" smtClean="0"/>
              <a:t>потрапили</a:t>
            </a:r>
            <a:r>
              <a:rPr lang="ru-RU" dirty="0" smtClean="0"/>
              <a:t> </a:t>
            </a:r>
            <a:r>
              <a:rPr lang="ru-RU" dirty="0" err="1" smtClean="0"/>
              <a:t>обидва</a:t>
            </a:r>
            <a:r>
              <a:rPr lang="ru-RU" dirty="0" smtClean="0"/>
              <a:t> </a:t>
            </a:r>
            <a:r>
              <a:rPr lang="ru-RU" dirty="0" err="1" smtClean="0"/>
              <a:t>командувачі</a:t>
            </a:r>
            <a:r>
              <a:rPr lang="ru-RU" dirty="0" smtClean="0"/>
              <a:t> </a:t>
            </a:r>
            <a:r>
              <a:rPr lang="ru-RU" dirty="0" err="1" smtClean="0"/>
              <a:t>польсько-шляхетської</a:t>
            </a:r>
            <a:r>
              <a:rPr lang="ru-RU" dirty="0" smtClean="0"/>
              <a:t> </a:t>
            </a:r>
            <a:r>
              <a:rPr lang="ru-RU" dirty="0" err="1" smtClean="0"/>
              <a:t>армії</a:t>
            </a:r>
            <a:r>
              <a:rPr lang="ru-RU" dirty="0" smtClean="0"/>
              <a:t>, 80 великих вельмож, 127 </a:t>
            </a:r>
            <a:r>
              <a:rPr lang="ru-RU" dirty="0" err="1" smtClean="0"/>
              <a:t>офіцерів</a:t>
            </a:r>
            <a:r>
              <a:rPr lang="ru-RU" dirty="0" smtClean="0"/>
              <a:t>, 8520 </a:t>
            </a:r>
            <a:r>
              <a:rPr lang="ru-RU" dirty="0" err="1" smtClean="0"/>
              <a:t>жовнірів</a:t>
            </a:r>
            <a:r>
              <a:rPr lang="ru-RU" dirty="0" smtClean="0"/>
              <a:t>, 41 </a:t>
            </a:r>
            <a:r>
              <a:rPr lang="ru-RU" dirty="0" err="1" smtClean="0"/>
              <a:t>гармата</a:t>
            </a:r>
            <a:r>
              <a:rPr lang="ru-RU" dirty="0" smtClean="0"/>
              <a:t>. За </a:t>
            </a:r>
            <a:r>
              <a:rPr lang="ru-RU" dirty="0" err="1" smtClean="0"/>
              <a:t>шість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 до </a:t>
            </a:r>
            <a:r>
              <a:rPr lang="ru-RU" dirty="0" err="1" smtClean="0"/>
              <a:t>битви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Корсунем</a:t>
            </a:r>
            <a:r>
              <a:rPr lang="ru-RU" dirty="0" smtClean="0"/>
              <a:t> </a:t>
            </a:r>
            <a:r>
              <a:rPr lang="ru-RU" dirty="0" err="1" smtClean="0"/>
              <a:t>помирає</a:t>
            </a:r>
            <a:r>
              <a:rPr lang="ru-RU" dirty="0" smtClean="0"/>
              <a:t> король </a:t>
            </a:r>
            <a:r>
              <a:rPr lang="ru-RU" dirty="0" err="1" smtClean="0"/>
              <a:t>Польщі</a:t>
            </a:r>
            <a:r>
              <a:rPr lang="ru-RU" dirty="0" smtClean="0"/>
              <a:t> Владислав </a:t>
            </a:r>
            <a:r>
              <a:rPr lang="en-US" dirty="0" smtClean="0"/>
              <a:t>IV. </a:t>
            </a:r>
            <a:r>
              <a:rPr lang="ru-RU" dirty="0" err="1" smtClean="0"/>
              <a:t>Річ</a:t>
            </a:r>
            <a:r>
              <a:rPr lang="ru-RU" dirty="0" smtClean="0"/>
              <a:t> </a:t>
            </a:r>
            <a:r>
              <a:rPr lang="ru-RU" dirty="0" err="1" smtClean="0"/>
              <a:t>Посполита</a:t>
            </a:r>
            <a:r>
              <a:rPr lang="ru-RU" dirty="0" smtClean="0"/>
              <a:t> </a:t>
            </a:r>
            <a:r>
              <a:rPr lang="ru-RU" dirty="0" err="1" smtClean="0"/>
              <a:t>раптом</a:t>
            </a:r>
            <a:r>
              <a:rPr lang="ru-RU" dirty="0" smtClean="0"/>
              <a:t> </a:t>
            </a:r>
            <a:r>
              <a:rPr lang="ru-RU" dirty="0" err="1" smtClean="0"/>
              <a:t>втрачає</a:t>
            </a:r>
            <a:r>
              <a:rPr lang="ru-RU" dirty="0" smtClean="0"/>
              <a:t> короля, </a:t>
            </a:r>
            <a:r>
              <a:rPr lang="ru-RU" dirty="0" err="1" smtClean="0"/>
              <a:t>командирів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армію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7"/>
            <a:ext cx="8640960" cy="5776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Головними</a:t>
            </a:r>
            <a:r>
              <a:rPr lang="ru-RU" dirty="0"/>
              <a:t>, </a:t>
            </a:r>
            <a:r>
              <a:rPr lang="ru-RU" dirty="0" err="1"/>
              <a:t>вирішальними</a:t>
            </a:r>
            <a:r>
              <a:rPr lang="ru-RU" dirty="0"/>
              <a:t> </a:t>
            </a:r>
            <a:r>
              <a:rPr lang="ru-RU" dirty="0" err="1"/>
              <a:t>чинниками</a:t>
            </a:r>
            <a:r>
              <a:rPr lang="ru-RU" dirty="0"/>
              <a:t> перемоги </a:t>
            </a:r>
            <a:r>
              <a:rPr lang="ru-RU" dirty="0" err="1"/>
              <a:t>Б.Хмельницького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: 1) </a:t>
            </a:r>
            <a:r>
              <a:rPr lang="ru-RU" dirty="0" err="1"/>
              <a:t>ліквідація</a:t>
            </a:r>
            <a:r>
              <a:rPr lang="ru-RU" dirty="0"/>
              <a:t> </a:t>
            </a:r>
            <a:r>
              <a:rPr lang="ru-RU" dirty="0" err="1"/>
              <a:t>польської</a:t>
            </a:r>
            <a:r>
              <a:rPr lang="ru-RU" dirty="0"/>
              <a:t> </a:t>
            </a:r>
            <a:r>
              <a:rPr lang="ru-RU" dirty="0" err="1"/>
              <a:t>оперативно-тактичної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 у </a:t>
            </a:r>
            <a:r>
              <a:rPr lang="ru-RU" dirty="0" err="1"/>
              <a:t>кавалерії</a:t>
            </a:r>
            <a:r>
              <a:rPr lang="ru-RU" dirty="0"/>
              <a:t> шляхом </a:t>
            </a:r>
            <a:r>
              <a:rPr lang="ru-RU" dirty="0" err="1"/>
              <a:t>включення</a:t>
            </a:r>
            <a:r>
              <a:rPr lang="ru-RU" dirty="0"/>
              <a:t> до </a:t>
            </a:r>
            <a:r>
              <a:rPr lang="ru-RU" dirty="0" err="1"/>
              <a:t>козацької</a:t>
            </a:r>
            <a:r>
              <a:rPr lang="ru-RU" dirty="0"/>
              <a:t> </a:t>
            </a:r>
            <a:r>
              <a:rPr lang="ru-RU" dirty="0" err="1"/>
              <a:t>армії</a:t>
            </a:r>
            <a:r>
              <a:rPr lang="ru-RU" dirty="0"/>
              <a:t> </a:t>
            </a:r>
            <a:r>
              <a:rPr lang="ru-RU" dirty="0" err="1"/>
              <a:t>татарської</a:t>
            </a:r>
            <a:r>
              <a:rPr lang="ru-RU" dirty="0"/>
              <a:t> </a:t>
            </a:r>
            <a:r>
              <a:rPr lang="ru-RU" dirty="0" err="1"/>
              <a:t>кінноти</a:t>
            </a:r>
            <a:r>
              <a:rPr lang="ru-RU" dirty="0"/>
              <a:t>; 2)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оперативно-тактичної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армії</a:t>
            </a:r>
            <a:r>
              <a:rPr lang="ru-RU" dirty="0"/>
              <a:t> над </a:t>
            </a:r>
            <a:r>
              <a:rPr lang="ru-RU" dirty="0" err="1"/>
              <a:t>польською</a:t>
            </a:r>
            <a:r>
              <a:rPr lang="ru-RU" dirty="0"/>
              <a:t> у </a:t>
            </a:r>
            <a:r>
              <a:rPr lang="ru-RU" dirty="0" err="1"/>
              <a:t>піхоті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переходу на </a:t>
            </a:r>
            <a:r>
              <a:rPr lang="ru-RU" dirty="0" err="1"/>
              <a:t>бік</a:t>
            </a:r>
            <a:r>
              <a:rPr lang="ru-RU" dirty="0"/>
              <a:t> </a:t>
            </a:r>
            <a:r>
              <a:rPr lang="ru-RU" dirty="0" err="1"/>
              <a:t>повстанців</a:t>
            </a:r>
            <a:r>
              <a:rPr lang="ru-RU" dirty="0"/>
              <a:t> </a:t>
            </a:r>
            <a:r>
              <a:rPr lang="ru-RU" dirty="0" err="1"/>
              <a:t>реєстрових</a:t>
            </a:r>
            <a:r>
              <a:rPr lang="ru-RU" dirty="0"/>
              <a:t> </a:t>
            </a:r>
            <a:r>
              <a:rPr lang="ru-RU" dirty="0" err="1"/>
              <a:t>козацьких</a:t>
            </a:r>
            <a:r>
              <a:rPr lang="ru-RU" dirty="0"/>
              <a:t> </a:t>
            </a:r>
            <a:r>
              <a:rPr lang="ru-RU" dirty="0" err="1"/>
              <a:t>полків</a:t>
            </a:r>
            <a:r>
              <a:rPr lang="ru-RU" dirty="0"/>
              <a:t>; 3) </a:t>
            </a:r>
            <a:r>
              <a:rPr lang="ru-RU" dirty="0" err="1"/>
              <a:t>вдале</a:t>
            </a:r>
            <a:r>
              <a:rPr lang="ru-RU" dirty="0"/>
              <a:t> </a:t>
            </a:r>
            <a:r>
              <a:rPr lang="ru-RU" dirty="0" err="1"/>
              <a:t>оперативне</a:t>
            </a:r>
            <a:r>
              <a:rPr lang="ru-RU" dirty="0"/>
              <a:t> </a:t>
            </a:r>
            <a:r>
              <a:rPr lang="ru-RU" dirty="0" err="1"/>
              <a:t>маневрування</a:t>
            </a:r>
            <a:r>
              <a:rPr lang="ru-RU" dirty="0"/>
              <a:t> </a:t>
            </a:r>
            <a:r>
              <a:rPr lang="ru-RU" dirty="0" err="1"/>
              <a:t>козацької</a:t>
            </a:r>
            <a:r>
              <a:rPr lang="ru-RU" dirty="0"/>
              <a:t> </a:t>
            </a:r>
            <a:r>
              <a:rPr lang="ru-RU" dirty="0" err="1"/>
              <a:t>армії</a:t>
            </a:r>
            <a:r>
              <a:rPr lang="ru-RU" dirty="0"/>
              <a:t> шляхом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форсованого</a:t>
            </a:r>
            <a:r>
              <a:rPr lang="ru-RU" dirty="0"/>
              <a:t> маршу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Жовтих</a:t>
            </a:r>
            <a:r>
              <a:rPr lang="ru-RU" dirty="0"/>
              <a:t> Вод до </a:t>
            </a:r>
            <a:r>
              <a:rPr lang="ru-RU" dirty="0" err="1"/>
              <a:t>Корсуня</a:t>
            </a:r>
            <a:r>
              <a:rPr lang="ru-RU" dirty="0"/>
              <a:t> та </a:t>
            </a:r>
            <a:r>
              <a:rPr lang="ru-RU" dirty="0" err="1"/>
              <a:t>оточення</a:t>
            </a:r>
            <a:r>
              <a:rPr lang="ru-RU" dirty="0"/>
              <a:t> </a:t>
            </a:r>
            <a:r>
              <a:rPr lang="ru-RU" dirty="0" err="1"/>
              <a:t>польського</a:t>
            </a:r>
            <a:r>
              <a:rPr lang="ru-RU" dirty="0"/>
              <a:t> </a:t>
            </a:r>
            <a:r>
              <a:rPr lang="ru-RU" dirty="0" err="1"/>
              <a:t>війська</a:t>
            </a:r>
            <a:r>
              <a:rPr lang="ru-RU" dirty="0"/>
              <a:t> в </a:t>
            </a:r>
            <a:r>
              <a:rPr lang="ru-RU" dirty="0" err="1"/>
              <a:t>районі</a:t>
            </a:r>
            <a:r>
              <a:rPr lang="ru-RU" dirty="0"/>
              <a:t> </a:t>
            </a:r>
            <a:r>
              <a:rPr lang="ru-RU" dirty="0" err="1"/>
              <a:t>Корсунь-Стеблів-Ситники</a:t>
            </a:r>
            <a:r>
              <a:rPr lang="ru-RU" dirty="0"/>
              <a:t> 7.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Для </a:t>
            </a:r>
            <a:r>
              <a:rPr lang="ru-RU" dirty="0" err="1"/>
              <a:t>здійснення</a:t>
            </a:r>
            <a:r>
              <a:rPr lang="ru-RU" dirty="0"/>
              <a:t> оперативного </a:t>
            </a:r>
            <a:r>
              <a:rPr lang="ru-RU" dirty="0" err="1"/>
              <a:t>маневрування</a:t>
            </a:r>
            <a:r>
              <a:rPr lang="ru-RU" dirty="0"/>
              <a:t> </a:t>
            </a:r>
            <a:r>
              <a:rPr lang="ru-RU" dirty="0" err="1"/>
              <a:t>головні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армії</a:t>
            </a:r>
            <a:r>
              <a:rPr lang="ru-RU" dirty="0"/>
              <a:t> </a:t>
            </a:r>
            <a:r>
              <a:rPr lang="ru-RU" dirty="0" err="1"/>
              <a:t>просувалися</a:t>
            </a:r>
            <a:r>
              <a:rPr lang="ru-RU" dirty="0"/>
              <a:t> у </a:t>
            </a:r>
            <a:r>
              <a:rPr lang="ru-RU" dirty="0" err="1"/>
              <a:t>смузі</a:t>
            </a:r>
            <a:r>
              <a:rPr lang="ru-RU" dirty="0"/>
              <a:t> шириною до 13 км,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забезпечило</a:t>
            </a:r>
            <a:r>
              <a:rPr lang="ru-RU" dirty="0"/>
              <a:t> </a:t>
            </a:r>
            <a:r>
              <a:rPr lang="ru-RU" dirty="0" err="1"/>
              <a:t>одночасність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виходу</a:t>
            </a:r>
            <a:r>
              <a:rPr lang="ru-RU" dirty="0"/>
              <a:t> у район </a:t>
            </a:r>
            <a:r>
              <a:rPr lang="ru-RU" dirty="0" err="1"/>
              <a:t>битви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Б.Хмельницький</a:t>
            </a:r>
            <a:r>
              <a:rPr lang="ru-RU" dirty="0"/>
              <a:t> </a:t>
            </a:r>
            <a:r>
              <a:rPr lang="ru-RU" dirty="0" err="1"/>
              <a:t>використав</a:t>
            </a:r>
            <a:r>
              <a:rPr lang="ru-RU" dirty="0"/>
              <a:t> </a:t>
            </a:r>
            <a:r>
              <a:rPr lang="ru-RU" dirty="0" err="1"/>
              <a:t>високу</a:t>
            </a:r>
            <a:r>
              <a:rPr lang="ru-RU" dirty="0"/>
              <a:t> </a:t>
            </a:r>
            <a:r>
              <a:rPr lang="ru-RU" dirty="0" err="1"/>
              <a:t>рухомість</a:t>
            </a:r>
            <a:r>
              <a:rPr lang="ru-RU" dirty="0"/>
              <a:t> </a:t>
            </a:r>
            <a:r>
              <a:rPr lang="ru-RU" dirty="0" err="1"/>
              <a:t>татарської</a:t>
            </a:r>
            <a:r>
              <a:rPr lang="ru-RU" dirty="0"/>
              <a:t> </a:t>
            </a:r>
            <a:r>
              <a:rPr lang="ru-RU" dirty="0" err="1"/>
              <a:t>кінноти</a:t>
            </a:r>
            <a:r>
              <a:rPr lang="ru-RU" dirty="0"/>
              <a:t> для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самостійного</a:t>
            </a:r>
            <a:r>
              <a:rPr lang="ru-RU" dirty="0"/>
              <a:t> передового загону,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наздогнав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затримав</a:t>
            </a:r>
            <a:r>
              <a:rPr lang="ru-RU" dirty="0"/>
              <a:t> </a:t>
            </a:r>
            <a:r>
              <a:rPr lang="ru-RU" dirty="0" err="1"/>
              <a:t>польське</a:t>
            </a:r>
            <a:r>
              <a:rPr lang="ru-RU" dirty="0"/>
              <a:t> </a:t>
            </a:r>
            <a:r>
              <a:rPr lang="ru-RU" dirty="0" err="1"/>
              <a:t>військо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прикрив</a:t>
            </a:r>
            <a:r>
              <a:rPr lang="ru-RU" dirty="0"/>
              <a:t> </a:t>
            </a:r>
            <a:r>
              <a:rPr lang="ru-RU" dirty="0" err="1"/>
              <a:t>вихід</a:t>
            </a:r>
            <a:r>
              <a:rPr lang="ru-RU" dirty="0"/>
              <a:t> в район </a:t>
            </a:r>
            <a:r>
              <a:rPr lang="ru-RU" dirty="0" err="1"/>
              <a:t>битви</a:t>
            </a:r>
            <a:r>
              <a:rPr lang="ru-RU" dirty="0"/>
              <a:t> </a:t>
            </a:r>
            <a:r>
              <a:rPr lang="ru-RU" dirty="0" err="1"/>
              <a:t>головних</a:t>
            </a:r>
            <a:r>
              <a:rPr lang="ru-RU" dirty="0"/>
              <a:t> сил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армії</a:t>
            </a:r>
            <a:r>
              <a:rPr lang="ru-RU" dirty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Уже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битви</a:t>
            </a:r>
            <a:r>
              <a:rPr lang="ru-RU" dirty="0"/>
              <a:t> </a:t>
            </a:r>
            <a:r>
              <a:rPr lang="ru-RU" dirty="0" err="1"/>
              <a:t>дарували</a:t>
            </a:r>
            <a:r>
              <a:rPr lang="ru-RU" dirty="0"/>
              <a:t> </a:t>
            </a:r>
            <a:r>
              <a:rPr lang="ru-RU" dirty="0" err="1"/>
              <a:t>Богданові</a:t>
            </a:r>
            <a:r>
              <a:rPr lang="ru-RU" dirty="0"/>
              <a:t> </a:t>
            </a:r>
            <a:r>
              <a:rPr lang="ru-RU" dirty="0" err="1"/>
              <a:t>Хмельницькому</a:t>
            </a:r>
            <a:r>
              <a:rPr lang="ru-RU" dirty="0"/>
              <a:t> на все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побратимів</a:t>
            </a:r>
            <a:r>
              <a:rPr lang="ru-RU" dirty="0"/>
              <a:t> - </a:t>
            </a:r>
            <a:r>
              <a:rPr lang="ru-RU" dirty="0" err="1"/>
              <a:t>талановитих</a:t>
            </a:r>
            <a:r>
              <a:rPr lang="ru-RU" dirty="0"/>
              <a:t> </a:t>
            </a:r>
            <a:r>
              <a:rPr lang="ru-RU" dirty="0" err="1"/>
              <a:t>воєначальників</a:t>
            </a:r>
            <a:r>
              <a:rPr lang="ru-RU" dirty="0"/>
              <a:t> Максима Кривоноса, Данила </a:t>
            </a:r>
            <a:r>
              <a:rPr lang="ru-RU" dirty="0" err="1"/>
              <a:t>Нечая</a:t>
            </a:r>
            <a:r>
              <a:rPr lang="ru-RU" dirty="0"/>
              <a:t>, </a:t>
            </a:r>
            <a:r>
              <a:rPr lang="ru-RU" dirty="0" err="1"/>
              <a:t>Івана</a:t>
            </a:r>
            <a:r>
              <a:rPr lang="ru-RU" dirty="0"/>
              <a:t> </a:t>
            </a:r>
            <a:r>
              <a:rPr lang="ru-RU" dirty="0" err="1"/>
              <a:t>Богуна</a:t>
            </a:r>
            <a:r>
              <a:rPr lang="ru-RU" dirty="0"/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Корсунської</a:t>
            </a:r>
            <a:r>
              <a:rPr lang="ru-RU" dirty="0"/>
              <a:t> перемоги </a:t>
            </a:r>
            <a:r>
              <a:rPr lang="ru-RU" dirty="0" err="1"/>
              <a:t>Б.Хмельницький</a:t>
            </a:r>
            <a:r>
              <a:rPr lang="ru-RU" dirty="0"/>
              <a:t> </a:t>
            </a:r>
            <a:r>
              <a:rPr lang="ru-RU" dirty="0" err="1"/>
              <a:t>отаборився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Білою</a:t>
            </a:r>
            <a:r>
              <a:rPr lang="ru-RU" dirty="0"/>
              <a:t> </a:t>
            </a:r>
            <a:r>
              <a:rPr lang="ru-RU" dirty="0" err="1"/>
              <a:t>Церквою</a:t>
            </a:r>
            <a:r>
              <a:rPr lang="ru-RU" dirty="0"/>
              <a:t>. </a:t>
            </a:r>
            <a:r>
              <a:rPr lang="ru-RU" dirty="0" err="1"/>
              <a:t>Звідти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звернувся</a:t>
            </a:r>
            <a:r>
              <a:rPr lang="ru-RU" dirty="0"/>
              <a:t> до </a:t>
            </a:r>
            <a:r>
              <a:rPr lang="ru-RU" dirty="0" err="1"/>
              <a:t>українського</a:t>
            </a:r>
            <a:r>
              <a:rPr lang="ru-RU" dirty="0"/>
              <a:t> народу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Універсалом</a:t>
            </a:r>
            <a:r>
              <a:rPr lang="ru-RU" dirty="0"/>
              <a:t>, </a:t>
            </a:r>
            <a:r>
              <a:rPr lang="ru-RU" dirty="0" err="1"/>
              <a:t>закликаючи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взяти</a:t>
            </a:r>
            <a:r>
              <a:rPr lang="ru-RU" dirty="0"/>
              <a:t> участь у </a:t>
            </a:r>
            <a:r>
              <a:rPr lang="ru-RU" dirty="0" err="1"/>
              <a:t>Визвольній</a:t>
            </a:r>
            <a:r>
              <a:rPr lang="ru-RU" dirty="0"/>
              <a:t> </a:t>
            </a:r>
            <a:r>
              <a:rPr lang="ru-RU" dirty="0" err="1"/>
              <a:t>війні</a:t>
            </a:r>
            <a:r>
              <a:rPr lang="ru-RU" dirty="0"/>
              <a:t> на </a:t>
            </a:r>
            <a:r>
              <a:rPr lang="ru-RU" dirty="0" err="1"/>
              <a:t>добрих</a:t>
            </a:r>
            <a:r>
              <a:rPr lang="ru-RU" dirty="0"/>
              <a:t> конях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справною </a:t>
            </a:r>
            <a:r>
              <a:rPr lang="ru-RU" dirty="0" err="1"/>
              <a:t>зброєю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"</a:t>
            </a:r>
            <a:r>
              <a:rPr lang="ru-RU" dirty="0" err="1"/>
              <a:t>розорителів</a:t>
            </a:r>
            <a:r>
              <a:rPr lang="ru-RU" dirty="0"/>
              <a:t>, </a:t>
            </a:r>
            <a:r>
              <a:rPr lang="ru-RU" dirty="0" err="1"/>
              <a:t>озлобителів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супостатів</a:t>
            </a:r>
            <a:r>
              <a:rPr lang="ru-RU" dirty="0"/>
              <a:t>".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/>
              <a:t>Визвольна</a:t>
            </a:r>
            <a:r>
              <a:rPr lang="ru-RU" dirty="0"/>
              <a:t> </a:t>
            </a:r>
            <a:r>
              <a:rPr lang="ru-RU" dirty="0" err="1"/>
              <a:t>армія</a:t>
            </a:r>
            <a:r>
              <a:rPr lang="ru-RU" dirty="0"/>
              <a:t> </a:t>
            </a:r>
            <a:r>
              <a:rPr lang="ru-RU" dirty="0" err="1"/>
              <a:t>Б.Хмельницького</a:t>
            </a:r>
            <a:r>
              <a:rPr lang="ru-RU" dirty="0"/>
              <a:t> </a:t>
            </a:r>
            <a:r>
              <a:rPr lang="ru-RU" dirty="0" err="1"/>
              <a:t>досягла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100 </a:t>
            </a:r>
            <a:r>
              <a:rPr lang="ru-RU" dirty="0" err="1"/>
              <a:t>тисяч</a:t>
            </a:r>
            <a:r>
              <a:rPr lang="ru-RU" dirty="0"/>
              <a:t>. </a:t>
            </a:r>
            <a:r>
              <a:rPr lang="ru-RU" dirty="0" err="1"/>
              <a:t>Повстання</a:t>
            </a:r>
            <a:r>
              <a:rPr lang="ru-RU" dirty="0"/>
              <a:t> переросло у </a:t>
            </a:r>
            <a:r>
              <a:rPr lang="ru-RU" dirty="0" err="1"/>
              <a:t>Визвольну</a:t>
            </a:r>
            <a:r>
              <a:rPr lang="ru-RU" dirty="0"/>
              <a:t> </a:t>
            </a:r>
            <a:r>
              <a:rPr lang="ru-RU" dirty="0" err="1"/>
              <a:t>війну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народу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поневолювачів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8"/>
            <a:ext cx="756084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                                        (Битва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Пилявцями</a:t>
            </a:r>
            <a:r>
              <a:rPr lang="ru-RU" dirty="0" smtClean="0"/>
              <a:t>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 </a:t>
            </a:r>
            <a:r>
              <a:rPr lang="ru-RU" dirty="0" err="1" smtClean="0"/>
              <a:t>вересні</a:t>
            </a:r>
            <a:r>
              <a:rPr lang="ru-RU" dirty="0" smtClean="0"/>
              <a:t> 1648 р. </a:t>
            </a:r>
            <a:r>
              <a:rPr lang="ru-RU" dirty="0" err="1" smtClean="0"/>
              <a:t>відбулася</a:t>
            </a:r>
            <a:r>
              <a:rPr lang="ru-RU" dirty="0" smtClean="0"/>
              <a:t> битва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Пилявцями</a:t>
            </a:r>
            <a:r>
              <a:rPr lang="ru-RU" dirty="0" smtClean="0"/>
              <a:t>. На правому </a:t>
            </a:r>
            <a:r>
              <a:rPr lang="ru-RU" dirty="0" err="1" smtClean="0"/>
              <a:t>березі</a:t>
            </a:r>
            <a:r>
              <a:rPr lang="ru-RU" dirty="0" smtClean="0"/>
              <a:t> р. </a:t>
            </a:r>
            <a:r>
              <a:rPr lang="ru-RU" dirty="0" err="1" smtClean="0"/>
              <a:t>Ікви</a:t>
            </a:r>
            <a:r>
              <a:rPr lang="ru-RU" dirty="0" smtClean="0"/>
              <a:t> (</a:t>
            </a:r>
            <a:r>
              <a:rPr lang="ru-RU" dirty="0" err="1" smtClean="0"/>
              <a:t>Пилявки</a:t>
            </a:r>
            <a:r>
              <a:rPr lang="ru-RU" dirty="0" smtClean="0"/>
              <a:t>)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головні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армії</a:t>
            </a:r>
            <a:r>
              <a:rPr lang="ru-RU" dirty="0" smtClean="0"/>
              <a:t>, а на </a:t>
            </a:r>
            <a:r>
              <a:rPr lang="ru-RU" dirty="0" err="1" smtClean="0"/>
              <a:t>лівому</a:t>
            </a:r>
            <a:r>
              <a:rPr lang="ru-RU" dirty="0" smtClean="0"/>
              <a:t> полки М.Кривоноса.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об'єднувала</a:t>
            </a:r>
            <a:r>
              <a:rPr lang="ru-RU" dirty="0" smtClean="0"/>
              <a:t> </a:t>
            </a:r>
            <a:r>
              <a:rPr lang="ru-RU" dirty="0" err="1" smtClean="0"/>
              <a:t>вузька</a:t>
            </a:r>
            <a:r>
              <a:rPr lang="ru-RU" dirty="0" smtClean="0"/>
              <a:t> гребля, яку </a:t>
            </a:r>
            <a:r>
              <a:rPr lang="ru-RU" dirty="0" err="1" smtClean="0"/>
              <a:t>зміцнили</a:t>
            </a:r>
            <a:r>
              <a:rPr lang="ru-RU" dirty="0" smtClean="0"/>
              <a:t> </a:t>
            </a:r>
            <a:r>
              <a:rPr lang="ru-RU" dirty="0" err="1" smtClean="0"/>
              <a:t>шанцями</a:t>
            </a:r>
            <a:r>
              <a:rPr lang="ru-RU" dirty="0" smtClean="0"/>
              <a:t> та </a:t>
            </a:r>
            <a:r>
              <a:rPr lang="ru-RU" dirty="0" err="1" smtClean="0"/>
              <a:t>гарматами</a:t>
            </a:r>
            <a:r>
              <a:rPr lang="ru-RU" dirty="0" smtClean="0"/>
              <a:t>. </a:t>
            </a:r>
            <a:r>
              <a:rPr lang="ru-RU" dirty="0" err="1" smtClean="0"/>
              <a:t>Зумівши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розвідки</a:t>
            </a:r>
            <a:r>
              <a:rPr lang="ru-RU" dirty="0" smtClean="0"/>
              <a:t> </a:t>
            </a:r>
            <a:r>
              <a:rPr lang="ru-RU" dirty="0" err="1" smtClean="0"/>
              <a:t>дезінформувати</a:t>
            </a:r>
            <a:r>
              <a:rPr lang="ru-RU" dirty="0" smtClean="0"/>
              <a:t> </a:t>
            </a:r>
            <a:r>
              <a:rPr lang="ru-RU" dirty="0" err="1" smtClean="0"/>
              <a:t>польське</a:t>
            </a:r>
            <a:r>
              <a:rPr lang="ru-RU" dirty="0" smtClean="0"/>
              <a:t> </a:t>
            </a:r>
            <a:r>
              <a:rPr lang="ru-RU" dirty="0" err="1" smtClean="0"/>
              <a:t>командування</a:t>
            </a:r>
            <a:r>
              <a:rPr lang="ru-RU" dirty="0" smtClean="0"/>
              <a:t>, </a:t>
            </a:r>
            <a:r>
              <a:rPr lang="ru-RU" dirty="0" err="1" smtClean="0"/>
              <a:t>гетьман</a:t>
            </a:r>
            <a:r>
              <a:rPr lang="ru-RU" dirty="0" smtClean="0"/>
              <a:t> заманив </a:t>
            </a:r>
            <a:r>
              <a:rPr lang="ru-RU" dirty="0" err="1" smtClean="0"/>
              <a:t>сюди</a:t>
            </a:r>
            <a:r>
              <a:rPr lang="ru-RU" dirty="0" smtClean="0"/>
              <a:t> 80-90 </a:t>
            </a:r>
            <a:r>
              <a:rPr lang="ru-RU" dirty="0" err="1" smtClean="0"/>
              <a:t>тисячне</a:t>
            </a:r>
            <a:r>
              <a:rPr lang="ru-RU" dirty="0" smtClean="0"/>
              <a:t> (</a:t>
            </a:r>
            <a:r>
              <a:rPr lang="ru-RU" dirty="0" err="1" smtClean="0"/>
              <a:t>включаючи</a:t>
            </a:r>
            <a:r>
              <a:rPr lang="ru-RU" dirty="0" smtClean="0"/>
              <a:t> </a:t>
            </a:r>
            <a:r>
              <a:rPr lang="ru-RU" dirty="0" err="1" smtClean="0"/>
              <a:t>озброєних</a:t>
            </a:r>
            <a:r>
              <a:rPr lang="ru-RU" dirty="0" smtClean="0"/>
              <a:t> слуг) </a:t>
            </a:r>
            <a:r>
              <a:rPr lang="ru-RU" dirty="0" err="1" smtClean="0"/>
              <a:t>вороже</a:t>
            </a:r>
            <a:r>
              <a:rPr lang="ru-RU" dirty="0" smtClean="0"/>
              <a:t> </a:t>
            </a:r>
            <a:r>
              <a:rPr lang="ru-RU" dirty="0" err="1" smtClean="0"/>
              <a:t>військо</a:t>
            </a:r>
            <a:r>
              <a:rPr lang="ru-RU" dirty="0" smtClean="0"/>
              <a:t>, яке 19 </a:t>
            </a:r>
            <a:r>
              <a:rPr lang="ru-RU" dirty="0" err="1" smtClean="0"/>
              <a:t>вересня</a:t>
            </a:r>
            <a:r>
              <a:rPr lang="ru-RU" dirty="0" smtClean="0"/>
              <a:t> </a:t>
            </a:r>
            <a:r>
              <a:rPr lang="ru-RU" dirty="0" err="1" smtClean="0"/>
              <a:t>розташувалося</a:t>
            </a:r>
            <a:r>
              <a:rPr lang="ru-RU" dirty="0" smtClean="0"/>
              <a:t> табором на </a:t>
            </a:r>
            <a:r>
              <a:rPr lang="ru-RU" dirty="0" err="1" smtClean="0"/>
              <a:t>пагорбах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заболочених</a:t>
            </a:r>
            <a:r>
              <a:rPr lang="ru-RU" dirty="0" smtClean="0"/>
              <a:t> долинах. Реально </a:t>
            </a:r>
            <a:r>
              <a:rPr lang="ru-RU" dirty="0" err="1" smtClean="0"/>
              <a:t>оцінивши</a:t>
            </a:r>
            <a:r>
              <a:rPr lang="ru-RU" dirty="0" smtClean="0"/>
              <a:t> </a:t>
            </a:r>
            <a:r>
              <a:rPr lang="ru-RU" dirty="0" err="1" smtClean="0"/>
              <a:t>співвідношення</a:t>
            </a:r>
            <a:r>
              <a:rPr lang="ru-RU" dirty="0" smtClean="0"/>
              <a:t> сил,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вдався</a:t>
            </a:r>
            <a:r>
              <a:rPr lang="ru-RU" dirty="0" smtClean="0"/>
              <a:t> до тактики </a:t>
            </a:r>
            <a:r>
              <a:rPr lang="ru-RU" dirty="0" err="1" smtClean="0"/>
              <a:t>активної</a:t>
            </a:r>
            <a:r>
              <a:rPr lang="ru-RU" dirty="0" smtClean="0"/>
              <a:t> оборони табору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наступною</a:t>
            </a:r>
            <a:r>
              <a:rPr lang="ru-RU" dirty="0" smtClean="0"/>
              <a:t> задачею потужного контрудару.</a:t>
            </a:r>
            <a:br>
              <a:rPr lang="ru-RU" dirty="0" smtClean="0"/>
            </a:br>
            <a:r>
              <a:rPr lang="ru-RU" dirty="0" smtClean="0"/>
              <a:t>Битва </a:t>
            </a:r>
            <a:r>
              <a:rPr lang="ru-RU" dirty="0" err="1" smtClean="0"/>
              <a:t>розпочалася</a:t>
            </a:r>
            <a:r>
              <a:rPr lang="ru-RU" dirty="0" smtClean="0"/>
              <a:t> 21 </a:t>
            </a:r>
            <a:r>
              <a:rPr lang="ru-RU" dirty="0" err="1" smtClean="0"/>
              <a:t>вересня</a:t>
            </a:r>
            <a:r>
              <a:rPr lang="ru-RU" dirty="0" smtClean="0"/>
              <a:t>. </a:t>
            </a:r>
            <a:r>
              <a:rPr lang="ru-RU" dirty="0" err="1" smtClean="0"/>
              <a:t>Незважаючи</a:t>
            </a:r>
            <a:r>
              <a:rPr lang="ru-RU" dirty="0" smtClean="0"/>
              <a:t> на </a:t>
            </a:r>
            <a:r>
              <a:rPr lang="ru-RU" dirty="0" err="1" smtClean="0"/>
              <a:t>втрату</a:t>
            </a:r>
            <a:r>
              <a:rPr lang="ru-RU" dirty="0" smtClean="0"/>
              <a:t> у </a:t>
            </a:r>
            <a:r>
              <a:rPr lang="ru-RU" dirty="0" err="1" smtClean="0"/>
              <a:t>цей</a:t>
            </a:r>
            <a:r>
              <a:rPr lang="ru-RU" dirty="0" smtClean="0"/>
              <a:t> день </a:t>
            </a:r>
            <a:r>
              <a:rPr lang="ru-RU" dirty="0" err="1" smtClean="0"/>
              <a:t>переправи</a:t>
            </a:r>
            <a:r>
              <a:rPr lang="ru-RU" dirty="0" smtClean="0"/>
              <a:t>, </a:t>
            </a:r>
            <a:r>
              <a:rPr lang="ru-RU" dirty="0" err="1" smtClean="0"/>
              <a:t>Б.Хмельницький</a:t>
            </a:r>
            <a:r>
              <a:rPr lang="ru-RU" dirty="0" smtClean="0"/>
              <a:t>, </a:t>
            </a:r>
            <a:r>
              <a:rPr lang="ru-RU" dirty="0" err="1" smtClean="0"/>
              <a:t>скориставшись</a:t>
            </a:r>
            <a:r>
              <a:rPr lang="ru-RU" dirty="0" smtClean="0"/>
              <a:t> </a:t>
            </a:r>
            <a:r>
              <a:rPr lang="ru-RU" dirty="0" err="1" smtClean="0"/>
              <a:t>підходом</a:t>
            </a:r>
            <a:r>
              <a:rPr lang="ru-RU" dirty="0" smtClean="0"/>
              <a:t> 22 </a:t>
            </a:r>
            <a:r>
              <a:rPr lang="ru-RU" dirty="0" err="1" smtClean="0"/>
              <a:t>вересня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5 тис. татар, </a:t>
            </a:r>
            <a:r>
              <a:rPr lang="ru-RU" dirty="0" err="1" smtClean="0"/>
              <a:t>наступного</a:t>
            </a:r>
            <a:r>
              <a:rPr lang="ru-RU" dirty="0" smtClean="0"/>
              <a:t> дня </a:t>
            </a:r>
            <a:r>
              <a:rPr lang="ru-RU" dirty="0" err="1" smtClean="0"/>
              <a:t>провів</a:t>
            </a:r>
            <a:r>
              <a:rPr lang="ru-RU" dirty="0" smtClean="0"/>
              <a:t> добре </a:t>
            </a:r>
            <a:r>
              <a:rPr lang="ru-RU" dirty="0" err="1" smtClean="0"/>
              <a:t>скоординований</a:t>
            </a:r>
            <a:r>
              <a:rPr lang="ru-RU" dirty="0" smtClean="0"/>
              <a:t> </a:t>
            </a:r>
            <a:r>
              <a:rPr lang="ru-RU" dirty="0" err="1" smtClean="0"/>
              <a:t>широкомасштабний</a:t>
            </a:r>
            <a:r>
              <a:rPr lang="ru-RU" dirty="0" smtClean="0"/>
              <a:t> </a:t>
            </a:r>
            <a:r>
              <a:rPr lang="ru-RU" dirty="0" err="1" smtClean="0"/>
              <a:t>наступ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обох</a:t>
            </a:r>
            <a:r>
              <a:rPr lang="ru-RU" dirty="0" smtClean="0"/>
              <a:t> </a:t>
            </a:r>
            <a:r>
              <a:rPr lang="ru-RU" dirty="0" err="1" smtClean="0"/>
              <a:t>таборів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переміг</a:t>
            </a:r>
            <a:r>
              <a:rPr lang="ru-RU" dirty="0" smtClean="0"/>
              <a:t>. </a:t>
            </a:r>
            <a:r>
              <a:rPr lang="ru-RU" dirty="0" err="1" smtClean="0"/>
              <a:t>Пилявецька</a:t>
            </a:r>
            <a:r>
              <a:rPr lang="ru-RU" dirty="0" smtClean="0"/>
              <a:t> </a:t>
            </a:r>
            <a:r>
              <a:rPr lang="ru-RU" dirty="0" err="1" smtClean="0"/>
              <a:t>перемога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раз </a:t>
            </a:r>
            <a:r>
              <a:rPr lang="ru-RU" dirty="0" err="1" smtClean="0"/>
              <a:t>переконливо</a:t>
            </a:r>
            <a:r>
              <a:rPr lang="ru-RU" dirty="0" smtClean="0"/>
              <a:t> </a:t>
            </a:r>
            <a:r>
              <a:rPr lang="ru-RU" dirty="0" err="1" smtClean="0"/>
              <a:t>продемонструвала</a:t>
            </a:r>
            <a:r>
              <a:rPr lang="ru-RU" dirty="0" smtClean="0"/>
              <a:t> силу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війська</a:t>
            </a:r>
            <a:r>
              <a:rPr lang="ru-RU" dirty="0" smtClean="0"/>
              <a:t>, </a:t>
            </a:r>
            <a:r>
              <a:rPr lang="ru-RU" dirty="0" err="1" smtClean="0"/>
              <a:t>полководницький</a:t>
            </a:r>
            <a:r>
              <a:rPr lang="ru-RU" dirty="0" smtClean="0"/>
              <a:t> дар Богдана </a:t>
            </a:r>
            <a:r>
              <a:rPr lang="ru-RU" dirty="0" err="1" smtClean="0"/>
              <a:t>Хмельницького</a:t>
            </a:r>
            <a:r>
              <a:rPr lang="ru-RU" dirty="0" smtClean="0"/>
              <a:t>. Тут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показані</a:t>
            </a:r>
            <a:r>
              <a:rPr lang="ru-RU" dirty="0" smtClean="0"/>
              <a:t> </a:t>
            </a:r>
            <a:r>
              <a:rPr lang="ru-RU" dirty="0" err="1" smtClean="0"/>
              <a:t>високі</a:t>
            </a:r>
            <a:r>
              <a:rPr lang="ru-RU" dirty="0" smtClean="0"/>
              <a:t> </a:t>
            </a:r>
            <a:r>
              <a:rPr lang="ru-RU" dirty="0" err="1" smtClean="0"/>
              <a:t>бойові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кінноти</a:t>
            </a:r>
            <a:r>
              <a:rPr lang="ru-RU" dirty="0" smtClean="0"/>
              <a:t>, яка </a:t>
            </a:r>
            <a:r>
              <a:rPr lang="ru-RU" dirty="0" err="1" smtClean="0"/>
              <a:t>винесла</a:t>
            </a:r>
            <a:r>
              <a:rPr lang="ru-RU" dirty="0" smtClean="0"/>
              <a:t> </a:t>
            </a:r>
            <a:r>
              <a:rPr lang="ru-RU" dirty="0" err="1" smtClean="0"/>
              <a:t>основний</a:t>
            </a:r>
            <a:r>
              <a:rPr lang="ru-RU" dirty="0" smtClean="0"/>
              <a:t> </a:t>
            </a:r>
            <a:r>
              <a:rPr lang="ru-RU" dirty="0" err="1" smtClean="0"/>
              <a:t>тягар</a:t>
            </a:r>
            <a:r>
              <a:rPr lang="ru-RU" dirty="0" smtClean="0"/>
              <a:t> </a:t>
            </a:r>
            <a:r>
              <a:rPr lang="ru-RU" dirty="0" err="1" smtClean="0"/>
              <a:t>боротьби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поляками,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допомога</a:t>
            </a:r>
            <a:r>
              <a:rPr lang="ru-RU" dirty="0" smtClean="0"/>
              <a:t> татар мала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морально-психологічний</a:t>
            </a:r>
            <a:r>
              <a:rPr lang="ru-RU" dirty="0" smtClean="0"/>
              <a:t> характер.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159</TotalTime>
  <Words>614</Words>
  <Application>Microsoft Office PowerPoint</Application>
  <PresentationFormat>Экран (4:3)</PresentationFormat>
  <Paragraphs>39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Трек</vt:lpstr>
      <vt:lpstr>Національно визвольна війна під проводом Богдана Хмельницького (1648-1654рр.)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Національно визвольна війна під проводом Богдана Хмельницького (1648-1654рр.) </dc:title>
  <dc:creator>BLACKEDITION</dc:creator>
  <cp:lastModifiedBy>BLACKEDITION</cp:lastModifiedBy>
  <cp:revision>16</cp:revision>
  <dcterms:created xsi:type="dcterms:W3CDTF">2015-02-01T17:54:28Z</dcterms:created>
  <dcterms:modified xsi:type="dcterms:W3CDTF">2015-02-01T20:34:02Z</dcterms:modified>
</cp:coreProperties>
</file>