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68" r:id="rId8"/>
    <p:sldMasterId id="2147483780" r:id="rId9"/>
  </p:sldMasterIdLst>
  <p:sldIdLst>
    <p:sldId id="256" r:id="rId10"/>
    <p:sldId id="257" r:id="rId11"/>
    <p:sldId id="26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8" r:id="rId21"/>
    <p:sldId id="269" r:id="rId22"/>
    <p:sldId id="271" r:id="rId23"/>
    <p:sldId id="272" r:id="rId24"/>
    <p:sldId id="270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071546"/>
            <a:ext cx="62151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Презентація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На тему: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bg1">
                    <a:lumMod val="85000"/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14686"/>
            <a:ext cx="83809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Національне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відродження</a:t>
            </a:r>
            <a:endParaRPr lang="ru-RU" sz="5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uk-UA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західноукраїнських землях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v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059" y="1524000"/>
            <a:ext cx="6823881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0"/>
            <a:ext cx="1828784" cy="1219200"/>
          </a:xfrm>
        </p:spPr>
        <p:txBody>
          <a:bodyPr/>
          <a:lstStyle/>
          <a:p>
            <a:r>
              <a:rPr lang="uk-UA" dirty="0" smtClean="0"/>
              <a:t>Львів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“Руська</a:t>
            </a:r>
            <a:r>
              <a:rPr lang="uk-UA" dirty="0" smtClean="0"/>
              <a:t> </a:t>
            </a:r>
            <a:r>
              <a:rPr lang="uk-UA" dirty="0" err="1" smtClean="0"/>
              <a:t>трійця”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Руська</a:t>
            </a:r>
            <a:r>
              <a:rPr lang="ru-RU" dirty="0" smtClean="0"/>
              <a:t> </a:t>
            </a:r>
            <a:r>
              <a:rPr lang="ru-RU" dirty="0" err="1" smtClean="0"/>
              <a:t>трійця</a:t>
            </a:r>
            <a:r>
              <a:rPr lang="ru-RU" dirty="0" smtClean="0"/>
              <a:t>» (1832—1837 </a:t>
            </a:r>
            <a:r>
              <a:rPr lang="ru-RU" dirty="0" err="1" smtClean="0"/>
              <a:t>рр</a:t>
            </a:r>
            <a:r>
              <a:rPr lang="ru-RU" dirty="0" smtClean="0"/>
              <a:t>.) — </a:t>
            </a:r>
            <a:r>
              <a:rPr lang="ru-RU" dirty="0" err="1" smtClean="0"/>
              <a:t>галицьке</a:t>
            </a:r>
            <a:r>
              <a:rPr lang="ru-RU" dirty="0" smtClean="0"/>
              <a:t> </a:t>
            </a:r>
            <a:r>
              <a:rPr lang="ru-RU" dirty="0" err="1" smtClean="0"/>
              <a:t>літературне</a:t>
            </a:r>
            <a:r>
              <a:rPr lang="ru-RU" dirty="0" smtClean="0"/>
              <a:t> </a:t>
            </a:r>
            <a:r>
              <a:rPr lang="ru-RU" dirty="0" err="1" smtClean="0"/>
              <a:t>угруповання</a:t>
            </a:r>
            <a:r>
              <a:rPr lang="ru-RU" dirty="0" smtClean="0"/>
              <a:t>, </a:t>
            </a:r>
            <a:r>
              <a:rPr lang="ru-RU" dirty="0" err="1" smtClean="0"/>
              <a:t>очолюване</a:t>
            </a:r>
            <a:r>
              <a:rPr lang="ru-RU" dirty="0" smtClean="0"/>
              <a:t> М. Шашкевичем, Я. </a:t>
            </a:r>
            <a:r>
              <a:rPr lang="ru-RU" dirty="0" err="1" smtClean="0"/>
              <a:t>Головацьким</a:t>
            </a:r>
            <a:r>
              <a:rPr lang="ru-RU" dirty="0" smtClean="0"/>
              <a:t> та І. </a:t>
            </a:r>
            <a:r>
              <a:rPr lang="ru-RU" dirty="0" err="1" smtClean="0"/>
              <a:t>Вагилевичем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1820-их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розпочало</a:t>
            </a:r>
            <a:r>
              <a:rPr lang="ru-RU" dirty="0" smtClean="0"/>
              <a:t> на </a:t>
            </a:r>
            <a:r>
              <a:rPr lang="ru-RU" dirty="0" err="1" smtClean="0"/>
              <a:t>Західних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Землях </a:t>
            </a:r>
            <a:r>
              <a:rPr lang="ru-RU" dirty="0" err="1" smtClean="0"/>
              <a:t>національно-культурне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Породжене</a:t>
            </a:r>
            <a:r>
              <a:rPr lang="ru-RU" dirty="0" smtClean="0"/>
              <a:t> в </a:t>
            </a:r>
            <a:r>
              <a:rPr lang="ru-RU" dirty="0" err="1" smtClean="0"/>
              <a:t>добу</a:t>
            </a:r>
            <a:r>
              <a:rPr lang="ru-RU" dirty="0" smtClean="0"/>
              <a:t> романтизму, </a:t>
            </a:r>
            <a:r>
              <a:rPr lang="ru-RU" dirty="0" err="1" smtClean="0"/>
              <a:t>воно</a:t>
            </a:r>
            <a:r>
              <a:rPr lang="ru-RU" dirty="0" smtClean="0"/>
              <a:t> мало </a:t>
            </a:r>
            <a:r>
              <a:rPr lang="ru-RU" dirty="0" err="1" smtClean="0"/>
              <a:t>виразно</a:t>
            </a:r>
            <a:r>
              <a:rPr lang="ru-RU" dirty="0" smtClean="0"/>
              <a:t> </a:t>
            </a:r>
            <a:r>
              <a:rPr lang="ru-RU" dirty="0" err="1" smtClean="0"/>
              <a:t>слов'янофільський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будительсько-демократичний</a:t>
            </a:r>
            <a:r>
              <a:rPr lang="ru-RU" dirty="0" smtClean="0"/>
              <a:t> характер.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вживали</a:t>
            </a:r>
            <a:r>
              <a:rPr lang="ru-RU" dirty="0" smtClean="0"/>
              <a:t> </a:t>
            </a:r>
            <a:r>
              <a:rPr lang="ru-RU" dirty="0" err="1" smtClean="0"/>
              <a:t>прибрані</a:t>
            </a:r>
            <a:r>
              <a:rPr lang="ru-RU" dirty="0" smtClean="0"/>
              <a:t> </a:t>
            </a:r>
            <a:r>
              <a:rPr lang="ru-RU" dirty="0" err="1" smtClean="0"/>
              <a:t>слов'янські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 (Шашкевич — Руслан, </a:t>
            </a:r>
            <a:r>
              <a:rPr lang="ru-RU" dirty="0" err="1" smtClean="0"/>
              <a:t>Вагилевич</a:t>
            </a:r>
            <a:r>
              <a:rPr lang="ru-RU" dirty="0" smtClean="0"/>
              <a:t> — </a:t>
            </a:r>
            <a:r>
              <a:rPr lang="ru-RU" dirty="0" err="1" smtClean="0"/>
              <a:t>Далібор</a:t>
            </a:r>
            <a:r>
              <a:rPr lang="ru-RU" dirty="0" smtClean="0"/>
              <a:t>, </a:t>
            </a:r>
            <a:r>
              <a:rPr lang="ru-RU" dirty="0" err="1" smtClean="0"/>
              <a:t>Головацький</a:t>
            </a:r>
            <a:r>
              <a:rPr lang="ru-RU" dirty="0" smtClean="0"/>
              <a:t> — Ярослав, </a:t>
            </a:r>
            <a:r>
              <a:rPr lang="ru-RU" dirty="0" err="1" smtClean="0"/>
              <a:t>його</a:t>
            </a:r>
            <a:r>
              <a:rPr lang="ru-RU" dirty="0" smtClean="0"/>
              <a:t> брат </a:t>
            </a:r>
            <a:r>
              <a:rPr lang="ru-RU" dirty="0" err="1" smtClean="0"/>
              <a:t>Іван</a:t>
            </a:r>
            <a:r>
              <a:rPr lang="ru-RU" dirty="0" smtClean="0"/>
              <a:t> — Богдан, </a:t>
            </a:r>
            <a:r>
              <a:rPr lang="ru-RU" dirty="0" err="1" smtClean="0"/>
              <a:t>Ількевич</a:t>
            </a:r>
            <a:r>
              <a:rPr lang="ru-RU" dirty="0" smtClean="0"/>
              <a:t> — Мирослав </a:t>
            </a:r>
            <a:r>
              <a:rPr lang="ru-RU" dirty="0" err="1" smtClean="0"/>
              <a:t>і</a:t>
            </a:r>
            <a:r>
              <a:rPr lang="ru-RU" dirty="0" smtClean="0"/>
              <a:t> т. д.).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девізом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слова,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Шашкевич вписав до </a:t>
            </a:r>
            <a:r>
              <a:rPr lang="ru-RU" dirty="0" err="1" smtClean="0"/>
              <a:t>спільного</a:t>
            </a:r>
            <a:r>
              <a:rPr lang="ru-RU" dirty="0" smtClean="0"/>
              <a:t> альбому: «</a:t>
            </a:r>
            <a:r>
              <a:rPr lang="ru-RU" dirty="0" err="1" smtClean="0"/>
              <a:t>Світи</a:t>
            </a:r>
            <a:r>
              <a:rPr lang="ru-RU" dirty="0" smtClean="0"/>
              <a:t>, зоре, на все поле,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зійде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229600" cy="591187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Члени «Р. т.» «ходили в народ», </a:t>
            </a:r>
            <a:r>
              <a:rPr lang="ru-RU" dirty="0" err="1" smtClean="0"/>
              <a:t>записували</a:t>
            </a:r>
            <a:r>
              <a:rPr lang="ru-RU" dirty="0" smtClean="0"/>
              <a:t>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, </a:t>
            </a:r>
            <a:r>
              <a:rPr lang="ru-RU" dirty="0" err="1" smtClean="0"/>
              <a:t>оповіді</a:t>
            </a:r>
            <a:r>
              <a:rPr lang="ru-RU" dirty="0" smtClean="0"/>
              <a:t>, </a:t>
            </a:r>
            <a:r>
              <a:rPr lang="ru-RU" dirty="0" err="1" smtClean="0"/>
              <a:t>приказки</a:t>
            </a:r>
            <a:r>
              <a:rPr lang="ru-RU" dirty="0" smtClean="0"/>
              <a:t> та </a:t>
            </a:r>
            <a:r>
              <a:rPr lang="ru-RU" dirty="0" err="1" smtClean="0"/>
              <a:t>вислови</a:t>
            </a:r>
            <a:r>
              <a:rPr lang="ru-RU" dirty="0" smtClean="0"/>
              <a:t>. </a:t>
            </a:r>
            <a:r>
              <a:rPr lang="ru-RU" dirty="0" err="1" smtClean="0"/>
              <a:t>Цікаву</a:t>
            </a:r>
            <a:r>
              <a:rPr lang="ru-RU" dirty="0" smtClean="0"/>
              <a:t> </a:t>
            </a:r>
            <a:r>
              <a:rPr lang="ru-RU" dirty="0" err="1" smtClean="0"/>
              <a:t>подорож</a:t>
            </a:r>
            <a:r>
              <a:rPr lang="ru-RU" dirty="0" smtClean="0"/>
              <a:t> </a:t>
            </a:r>
            <a:r>
              <a:rPr lang="ru-RU" dirty="0" err="1" smtClean="0"/>
              <a:t>Галичиною</a:t>
            </a:r>
            <a:r>
              <a:rPr lang="ru-RU" dirty="0" smtClean="0"/>
              <a:t> та </a:t>
            </a:r>
            <a:r>
              <a:rPr lang="ru-RU" dirty="0" err="1" smtClean="0"/>
              <a:t>Буковиною</a:t>
            </a:r>
            <a:r>
              <a:rPr lang="ru-RU" dirty="0" smtClean="0"/>
              <a:t> </a:t>
            </a:r>
            <a:r>
              <a:rPr lang="ru-RU" dirty="0" err="1" smtClean="0"/>
              <a:t>здійснив</a:t>
            </a:r>
            <a:r>
              <a:rPr lang="ru-RU" dirty="0" smtClean="0"/>
              <a:t> Я. </a:t>
            </a:r>
            <a:r>
              <a:rPr lang="ru-RU" dirty="0" err="1" smtClean="0"/>
              <a:t>Головацький</a:t>
            </a:r>
            <a:r>
              <a:rPr lang="ru-RU" dirty="0" smtClean="0"/>
              <a:t>. </a:t>
            </a:r>
            <a:r>
              <a:rPr lang="ru-RU" dirty="0" err="1" smtClean="0"/>
              <a:t>Закарпаттям</a:t>
            </a:r>
            <a:r>
              <a:rPr lang="ru-RU" dirty="0" smtClean="0"/>
              <a:t> </a:t>
            </a:r>
            <a:r>
              <a:rPr lang="ru-RU" dirty="0" err="1" smtClean="0"/>
              <a:t>подорожував</a:t>
            </a:r>
            <a:r>
              <a:rPr lang="ru-RU" dirty="0" smtClean="0"/>
              <a:t> </a:t>
            </a:r>
            <a:r>
              <a:rPr lang="ru-RU" dirty="0" err="1" smtClean="0"/>
              <a:t>І.Вагилевич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проводив </a:t>
            </a:r>
            <a:r>
              <a:rPr lang="ru-RU" dirty="0" err="1" smtClean="0"/>
              <a:t>агітаційну</a:t>
            </a:r>
            <a:r>
              <a:rPr lang="ru-RU" dirty="0" smtClean="0"/>
              <a:t> роботу </a:t>
            </a:r>
            <a:r>
              <a:rPr lang="ru-RU" dirty="0" err="1" smtClean="0"/>
              <a:t>серед</a:t>
            </a:r>
            <a:r>
              <a:rPr lang="ru-RU" dirty="0" smtClean="0"/>
              <a:t> селян, </a:t>
            </a:r>
            <a:r>
              <a:rPr lang="ru-RU" dirty="0" err="1" smtClean="0"/>
              <a:t>закликаючи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боротися</a:t>
            </a:r>
            <a:r>
              <a:rPr lang="ru-RU" dirty="0" smtClean="0"/>
              <a:t> за </a:t>
            </a:r>
            <a:r>
              <a:rPr lang="ru-RU" dirty="0" err="1" smtClean="0"/>
              <a:t>свої</a:t>
            </a:r>
            <a:r>
              <a:rPr lang="ru-RU" dirty="0" smtClean="0"/>
              <a:t> права. За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заарештували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заборонили </a:t>
            </a:r>
            <a:r>
              <a:rPr lang="ru-RU" dirty="0" err="1" smtClean="0"/>
              <a:t>з'являтися</a:t>
            </a:r>
            <a:r>
              <a:rPr lang="ru-RU" dirty="0" smtClean="0"/>
              <a:t> в </a:t>
            </a:r>
            <a:r>
              <a:rPr lang="ru-RU" dirty="0" err="1" smtClean="0"/>
              <a:t>Закарпатті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Навколо</a:t>
            </a:r>
            <a:r>
              <a:rPr lang="ru-RU" dirty="0" smtClean="0"/>
              <a:t> «Р. т.» </a:t>
            </a:r>
            <a:r>
              <a:rPr lang="ru-RU" dirty="0" err="1" smtClean="0"/>
              <a:t>об'єднувалася</a:t>
            </a:r>
            <a:r>
              <a:rPr lang="ru-RU" dirty="0" smtClean="0"/>
              <a:t> молодь,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прагнула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для добра </a:t>
            </a:r>
            <a:r>
              <a:rPr lang="ru-RU" dirty="0" err="1" smtClean="0"/>
              <a:t>свого</a:t>
            </a:r>
            <a:r>
              <a:rPr lang="ru-RU" dirty="0" smtClean="0"/>
              <a:t> народу.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члени (М. </a:t>
            </a:r>
            <a:r>
              <a:rPr lang="ru-RU" dirty="0" err="1" smtClean="0"/>
              <a:t>Ількевич</a:t>
            </a:r>
            <a:r>
              <a:rPr lang="ru-RU" dirty="0" smtClean="0"/>
              <a:t>, М. </a:t>
            </a:r>
            <a:r>
              <a:rPr lang="ru-RU" dirty="0" err="1" smtClean="0"/>
              <a:t>Кульчицький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польським</a:t>
            </a:r>
            <a:r>
              <a:rPr lang="ru-RU" dirty="0" smtClean="0"/>
              <a:t> </a:t>
            </a:r>
            <a:r>
              <a:rPr lang="ru-RU" dirty="0" err="1" smtClean="0"/>
              <a:t>революційним</a:t>
            </a:r>
            <a:r>
              <a:rPr lang="ru-RU" dirty="0" smtClean="0"/>
              <a:t> </a:t>
            </a:r>
            <a:r>
              <a:rPr lang="ru-RU" dirty="0" err="1" smtClean="0"/>
              <a:t>підпіллям</a:t>
            </a:r>
            <a:r>
              <a:rPr lang="ru-RU" dirty="0" smtClean="0"/>
              <a:t>. </a:t>
            </a:r>
            <a:r>
              <a:rPr lang="ru-RU" dirty="0" err="1" smtClean="0"/>
              <a:t>Збираючи</a:t>
            </a:r>
            <a:r>
              <a:rPr lang="ru-RU" dirty="0" smtClean="0"/>
              <a:t> усну </a:t>
            </a:r>
            <a:r>
              <a:rPr lang="ru-RU" dirty="0" err="1" smtClean="0"/>
              <a:t>народну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, </a:t>
            </a:r>
            <a:r>
              <a:rPr lang="ru-RU" dirty="0" err="1" smtClean="0"/>
              <a:t>вивчаючи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рідного</a:t>
            </a:r>
            <a:r>
              <a:rPr lang="ru-RU" dirty="0" smtClean="0"/>
              <a:t> народу, </a:t>
            </a:r>
            <a:r>
              <a:rPr lang="ru-RU" dirty="0" err="1" smtClean="0"/>
              <a:t>перекладаючи</a:t>
            </a:r>
            <a:r>
              <a:rPr lang="ru-RU" dirty="0" smtClean="0"/>
              <a:t> твори </a:t>
            </a:r>
            <a:r>
              <a:rPr lang="ru-RU" dirty="0" err="1" smtClean="0"/>
              <a:t>слов'янських</a:t>
            </a:r>
            <a:r>
              <a:rPr lang="ru-RU" dirty="0" smtClean="0"/>
              <a:t> </a:t>
            </a:r>
            <a:r>
              <a:rPr lang="ru-RU" dirty="0" err="1" smtClean="0"/>
              <a:t>будителів</a:t>
            </a:r>
            <a:r>
              <a:rPr lang="ru-RU" dirty="0" smtClean="0"/>
              <a:t> та </a:t>
            </a:r>
            <a:r>
              <a:rPr lang="ru-RU" dirty="0" err="1" smtClean="0"/>
              <a:t>пишучи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літературні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наукові</a:t>
            </a:r>
            <a:r>
              <a:rPr lang="ru-RU" dirty="0" smtClean="0"/>
              <a:t> твори,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угрупування</a:t>
            </a:r>
            <a:r>
              <a:rPr lang="ru-RU" dirty="0" smtClean="0"/>
              <a:t> твердили, </a:t>
            </a:r>
            <a:r>
              <a:rPr lang="ru-RU" dirty="0" err="1" smtClean="0"/>
              <a:t>що</a:t>
            </a:r>
            <a:r>
              <a:rPr lang="ru-RU" dirty="0" smtClean="0"/>
              <a:t> «</a:t>
            </a:r>
            <a:r>
              <a:rPr lang="ru-RU" dirty="0" err="1" smtClean="0"/>
              <a:t>русини</a:t>
            </a:r>
            <a:r>
              <a:rPr lang="ru-RU" dirty="0" smtClean="0"/>
              <a:t>» </a:t>
            </a:r>
            <a:r>
              <a:rPr lang="ru-RU" dirty="0" err="1" smtClean="0"/>
              <a:t>Галичини</a:t>
            </a:r>
            <a:r>
              <a:rPr lang="ru-RU" dirty="0" smtClean="0"/>
              <a:t>, </a:t>
            </a:r>
            <a:r>
              <a:rPr lang="ru-RU" dirty="0" err="1" smtClean="0"/>
              <a:t>Буковини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Закарпаття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свою </a:t>
            </a:r>
            <a:r>
              <a:rPr lang="ru-RU" dirty="0" err="1" smtClean="0"/>
              <a:t>історію</a:t>
            </a:r>
            <a:r>
              <a:rPr lang="ru-RU" dirty="0" smtClean="0"/>
              <a:t>,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культуру.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усская_троица_мем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714488"/>
            <a:ext cx="2866802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186502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Пам'ятник </a:t>
            </a:r>
            <a:r>
              <a:rPr lang="uk-UA" dirty="0" err="1" smtClean="0"/>
              <a:t>“Руська</a:t>
            </a:r>
            <a:r>
              <a:rPr lang="uk-UA" dirty="0" smtClean="0"/>
              <a:t> </a:t>
            </a:r>
            <a:r>
              <a:rPr lang="uk-UA" dirty="0" err="1" smtClean="0"/>
              <a:t>трійця”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«Русалка </a:t>
            </a:r>
            <a:r>
              <a:rPr lang="ru-RU" dirty="0" err="1" smtClean="0"/>
              <a:t>Дністрова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Ясним</a:t>
            </a:r>
            <a:r>
              <a:rPr lang="ru-RU" dirty="0" smtClean="0"/>
              <a:t> </a:t>
            </a:r>
            <a:r>
              <a:rPr lang="ru-RU" dirty="0" err="1" smtClean="0"/>
              <a:t>блиском</a:t>
            </a:r>
            <a:r>
              <a:rPr lang="ru-RU" dirty="0" smtClean="0"/>
              <a:t> у </a:t>
            </a:r>
            <a:r>
              <a:rPr lang="ru-RU" dirty="0" err="1" smtClean="0"/>
              <a:t>темряві</a:t>
            </a:r>
            <a:r>
              <a:rPr lang="ru-RU" dirty="0" smtClean="0"/>
              <a:t>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блукали</a:t>
            </a:r>
            <a:r>
              <a:rPr lang="ru-RU" dirty="0" smtClean="0"/>
              <a:t> </a:t>
            </a:r>
            <a:r>
              <a:rPr lang="ru-RU" dirty="0" err="1" smtClean="0"/>
              <a:t>українці</a:t>
            </a:r>
            <a:r>
              <a:rPr lang="ru-RU" dirty="0" smtClean="0"/>
              <a:t> по </a:t>
            </a:r>
            <a:r>
              <a:rPr lang="ru-RU" dirty="0" err="1" smtClean="0"/>
              <a:t>обидва</a:t>
            </a:r>
            <a:r>
              <a:rPr lang="ru-RU" dirty="0" smtClean="0"/>
              <a:t> боки </a:t>
            </a:r>
            <a:r>
              <a:rPr lang="ru-RU" dirty="0" err="1" smtClean="0"/>
              <a:t>Дністра</a:t>
            </a:r>
            <a:r>
              <a:rPr lang="ru-RU" dirty="0" smtClean="0"/>
              <a:t> на початку </a:t>
            </a:r>
            <a:r>
              <a:rPr lang="en-US" dirty="0" smtClean="0"/>
              <a:t>XIX </a:t>
            </a:r>
            <a:r>
              <a:rPr lang="ru-RU" dirty="0" smtClean="0"/>
              <a:t>в., </a:t>
            </a:r>
            <a:r>
              <a:rPr lang="ru-RU" dirty="0" err="1" smtClean="0"/>
              <a:t>була</a:t>
            </a:r>
            <a:r>
              <a:rPr lang="ru-RU" dirty="0" smtClean="0"/>
              <a:t> «Русалка </a:t>
            </a:r>
            <a:r>
              <a:rPr lang="ru-RU" dirty="0" err="1" smtClean="0"/>
              <a:t>Дністрова</a:t>
            </a:r>
            <a:r>
              <a:rPr lang="ru-RU" dirty="0" smtClean="0"/>
              <a:t>» </a:t>
            </a:r>
            <a:r>
              <a:rPr lang="ru-RU" dirty="0" err="1" smtClean="0"/>
              <a:t>Маркіяна</a:t>
            </a:r>
            <a:r>
              <a:rPr lang="ru-RU" dirty="0" smtClean="0"/>
              <a:t> Шашкевича. </a:t>
            </a:r>
            <a:r>
              <a:rPr lang="ru-RU" dirty="0" err="1" smtClean="0"/>
              <a:t>Познайомлений</a:t>
            </a:r>
            <a:r>
              <a:rPr lang="ru-RU" dirty="0" smtClean="0"/>
              <a:t> </a:t>
            </a:r>
            <a:r>
              <a:rPr lang="ru-RU" dirty="0" err="1" smtClean="0"/>
              <a:t>основно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відродинами</a:t>
            </a:r>
            <a:r>
              <a:rPr lang="ru-RU" dirty="0" smtClean="0"/>
              <a:t> </a:t>
            </a:r>
            <a:r>
              <a:rPr lang="ru-RU" dirty="0" err="1" smtClean="0"/>
              <a:t>слов’янських</a:t>
            </a:r>
            <a:r>
              <a:rPr lang="ru-RU" dirty="0" smtClean="0"/>
              <a:t> </a:t>
            </a:r>
            <a:r>
              <a:rPr lang="ru-RU" dirty="0" err="1" smtClean="0"/>
              <a:t>літератур</a:t>
            </a:r>
            <a:r>
              <a:rPr lang="ru-RU" dirty="0" smtClean="0"/>
              <a:t> 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найвизначнішими</a:t>
            </a:r>
            <a:r>
              <a:rPr lang="ru-RU" dirty="0" smtClean="0"/>
              <a:t> </a:t>
            </a:r>
            <a:r>
              <a:rPr lang="ru-RU" dirty="0" err="1" smtClean="0"/>
              <a:t>творами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слов’янських</a:t>
            </a:r>
            <a:r>
              <a:rPr lang="ru-RU" dirty="0" smtClean="0"/>
              <a:t> народностей, </a:t>
            </a:r>
            <a:r>
              <a:rPr lang="ru-RU" dirty="0" err="1" smtClean="0"/>
              <a:t>заохочений</a:t>
            </a:r>
            <a:r>
              <a:rPr lang="ru-RU" dirty="0" smtClean="0"/>
              <a:t> першими </a:t>
            </a:r>
            <a:r>
              <a:rPr lang="ru-RU" dirty="0" err="1" smtClean="0"/>
              <a:t>літературними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етнографічними</a:t>
            </a:r>
            <a:r>
              <a:rPr lang="ru-RU" dirty="0" smtClean="0"/>
              <a:t> </a:t>
            </a:r>
            <a:r>
              <a:rPr lang="ru-RU" dirty="0" err="1" smtClean="0"/>
              <a:t>працями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вийшли</a:t>
            </a:r>
            <a:r>
              <a:rPr lang="ru-RU" dirty="0" smtClean="0"/>
              <a:t> за Збручем, у великому </a:t>
            </a:r>
            <a:r>
              <a:rPr lang="ru-RU" dirty="0" err="1" smtClean="0"/>
              <a:t>захопленні</a:t>
            </a:r>
            <a:r>
              <a:rPr lang="ru-RU" dirty="0" smtClean="0"/>
              <a:t> красою </a:t>
            </a:r>
            <a:r>
              <a:rPr lang="ru-RU" dirty="0" err="1" smtClean="0"/>
              <a:t>рідної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рідної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, </a:t>
            </a:r>
            <a:r>
              <a:rPr lang="ru-RU" dirty="0" err="1" smtClean="0"/>
              <a:t>Маркіян</a:t>
            </a:r>
            <a:r>
              <a:rPr lang="ru-RU" dirty="0" smtClean="0"/>
              <a:t> Шашкевич </a:t>
            </a:r>
            <a:r>
              <a:rPr lang="ru-RU" dirty="0" err="1" smtClean="0"/>
              <a:t>узяв</a:t>
            </a:r>
            <a:r>
              <a:rPr lang="ru-RU" dirty="0" smtClean="0"/>
              <a:t> на себе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розігнати</a:t>
            </a:r>
            <a:r>
              <a:rPr lang="ru-RU" dirty="0" smtClean="0"/>
              <a:t> «</a:t>
            </a:r>
            <a:r>
              <a:rPr lang="ru-RU" dirty="0" err="1" smtClean="0"/>
              <a:t>мряки</a:t>
            </a:r>
            <a:r>
              <a:rPr lang="ru-RU" dirty="0" smtClean="0"/>
              <a:t> </a:t>
            </a:r>
            <a:r>
              <a:rPr lang="ru-RU" dirty="0" err="1" smtClean="0"/>
              <a:t>тьмаві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нависли над </a:t>
            </a:r>
            <a:r>
              <a:rPr lang="ru-RU" dirty="0" err="1" smtClean="0"/>
              <a:t>виднокругом</a:t>
            </a:r>
            <a:r>
              <a:rPr lang="ru-RU" dirty="0" smtClean="0"/>
              <a:t> народного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дати</a:t>
            </a:r>
            <a:r>
              <a:rPr lang="ru-RU" dirty="0" smtClean="0"/>
              <a:t> початок </a:t>
            </a:r>
            <a:r>
              <a:rPr lang="ru-RU" dirty="0" err="1" smtClean="0"/>
              <a:t>народній</a:t>
            </a:r>
            <a:r>
              <a:rPr lang="ru-RU" dirty="0" smtClean="0"/>
              <a:t> </a:t>
            </a:r>
            <a:r>
              <a:rPr lang="ru-RU" dirty="0" err="1" smtClean="0"/>
              <a:t>літературі</a:t>
            </a:r>
            <a:r>
              <a:rPr lang="ru-RU" dirty="0" smtClean="0"/>
              <a:t>, «</a:t>
            </a:r>
            <a:r>
              <a:rPr lang="ru-RU" dirty="0" err="1" smtClean="0"/>
              <a:t>збрататися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повним</a:t>
            </a:r>
            <a:r>
              <a:rPr lang="ru-RU" dirty="0" smtClean="0"/>
              <a:t> </a:t>
            </a:r>
            <a:r>
              <a:rPr lang="ru-RU" dirty="0" err="1" smtClean="0"/>
              <a:t>ясним</a:t>
            </a:r>
            <a:r>
              <a:rPr lang="ru-RU" dirty="0" smtClean="0"/>
              <a:t> </a:t>
            </a:r>
            <a:r>
              <a:rPr lang="ru-RU" dirty="0" err="1" smtClean="0"/>
              <a:t>сонцем</a:t>
            </a:r>
            <a:endParaRPr lang="ru-RU" dirty="0"/>
          </a:p>
        </p:txBody>
      </p:sp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229600" cy="5383219"/>
          </a:xfrm>
        </p:spPr>
        <p:txBody>
          <a:bodyPr>
            <a:normAutofit/>
          </a:bodyPr>
          <a:lstStyle/>
          <a:p>
            <a:r>
              <a:rPr lang="ru-RU" dirty="0" smtClean="0"/>
              <a:t>».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високій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письменства</a:t>
            </a:r>
            <a:r>
              <a:rPr lang="ru-RU" dirty="0" smtClean="0"/>
              <a:t> </a:t>
            </a:r>
            <a:r>
              <a:rPr lang="ru-RU" dirty="0" err="1" smtClean="0"/>
              <a:t>полишився</a:t>
            </a:r>
            <a:r>
              <a:rPr lang="ru-RU" dirty="0" smtClean="0"/>
              <a:t> </a:t>
            </a:r>
            <a:r>
              <a:rPr lang="ru-RU" dirty="0" err="1" smtClean="0"/>
              <a:t>вірний</a:t>
            </a:r>
            <a:r>
              <a:rPr lang="ru-RU" dirty="0" smtClean="0"/>
              <a:t> по 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вмів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передати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. Так, у 1832 р. </a:t>
            </a:r>
            <a:r>
              <a:rPr lang="ru-RU" dirty="0" err="1" smtClean="0"/>
              <a:t>приєднав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до себе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талановитих</a:t>
            </a:r>
            <a:r>
              <a:rPr lang="ru-RU" dirty="0" smtClean="0"/>
              <a:t> </a:t>
            </a:r>
            <a:r>
              <a:rPr lang="ru-RU" dirty="0" err="1" smtClean="0"/>
              <a:t>товаришів</a:t>
            </a:r>
            <a:r>
              <a:rPr lang="ru-RU" dirty="0" smtClean="0"/>
              <a:t> — Якова </a:t>
            </a:r>
            <a:r>
              <a:rPr lang="ru-RU" dirty="0" err="1" smtClean="0"/>
              <a:t>Головацького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err="1" smtClean="0"/>
              <a:t>Вагилевича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стали разом до </a:t>
            </a:r>
            <a:r>
              <a:rPr lang="ru-RU" dirty="0" err="1" smtClean="0"/>
              <a:t>спільної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 Цей </a:t>
            </a:r>
            <a:r>
              <a:rPr lang="ru-RU" dirty="0" err="1" smtClean="0"/>
              <a:t>гурток</a:t>
            </a:r>
            <a:r>
              <a:rPr lang="ru-RU" dirty="0" smtClean="0"/>
              <a:t> назвали «</a:t>
            </a:r>
            <a:r>
              <a:rPr lang="ru-RU" dirty="0" err="1" smtClean="0"/>
              <a:t>Руською</a:t>
            </a:r>
            <a:r>
              <a:rPr lang="ru-RU" dirty="0" smtClean="0"/>
              <a:t> </a:t>
            </a:r>
            <a:r>
              <a:rPr lang="ru-RU" dirty="0" err="1" smtClean="0"/>
              <a:t>трійцею</a:t>
            </a:r>
            <a:r>
              <a:rPr lang="ru-RU" dirty="0" smtClean="0"/>
              <a:t>». </a:t>
            </a:r>
            <a:r>
              <a:rPr lang="ru-RU" dirty="0" err="1" smtClean="0"/>
              <a:t>Аби</a:t>
            </a:r>
            <a:r>
              <a:rPr lang="ru-RU" dirty="0" smtClean="0"/>
              <a:t> свою </a:t>
            </a:r>
            <a:r>
              <a:rPr lang="ru-RU" dirty="0" err="1" smtClean="0"/>
              <a:t>ідею</a:t>
            </a:r>
            <a:r>
              <a:rPr lang="ru-RU" dirty="0" smtClean="0"/>
              <a:t> </a:t>
            </a:r>
            <a:r>
              <a:rPr lang="ru-RU" dirty="0" err="1" smtClean="0"/>
              <a:t>поширити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широких </a:t>
            </a:r>
            <a:r>
              <a:rPr lang="ru-RU" dirty="0" err="1" smtClean="0"/>
              <a:t>кіл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, видав Шашкевич у 1836 р. (</a:t>
            </a:r>
            <a:r>
              <a:rPr lang="ru-RU" dirty="0" err="1" smtClean="0"/>
              <a:t>з</a:t>
            </a:r>
            <a:r>
              <a:rPr lang="ru-RU" dirty="0" smtClean="0"/>
              <a:t> датою 1837 р.) у </a:t>
            </a:r>
            <a:r>
              <a:rPr lang="ru-RU" dirty="0" err="1" smtClean="0"/>
              <a:t>Будапешті</a:t>
            </a:r>
            <a:r>
              <a:rPr lang="ru-RU" dirty="0" smtClean="0"/>
              <a:t> альманах «Русалка </a:t>
            </a:r>
            <a:r>
              <a:rPr lang="ru-RU" dirty="0" err="1" smtClean="0"/>
              <a:t>Дністрова</a:t>
            </a:r>
            <a:r>
              <a:rPr lang="ru-RU" dirty="0" smtClean="0"/>
              <a:t>» в </a:t>
            </a:r>
            <a:r>
              <a:rPr lang="ru-RU" dirty="0" err="1" smtClean="0"/>
              <a:t>живій</a:t>
            </a:r>
            <a:r>
              <a:rPr lang="ru-RU" dirty="0" smtClean="0"/>
              <a:t> </a:t>
            </a:r>
            <a:r>
              <a:rPr lang="ru-RU" dirty="0" err="1" smtClean="0"/>
              <a:t>народній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фонетичним</a:t>
            </a:r>
            <a:r>
              <a:rPr lang="ru-RU" dirty="0" smtClean="0"/>
              <a:t> </a:t>
            </a:r>
            <a:r>
              <a:rPr lang="ru-RU" dirty="0" err="1" smtClean="0"/>
              <a:t>правописом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5400684" cy="1219200"/>
          </a:xfrm>
        </p:spPr>
        <p:txBody>
          <a:bodyPr/>
          <a:lstStyle/>
          <a:p>
            <a:r>
              <a:rPr lang="uk-UA" dirty="0" err="1" smtClean="0"/>
              <a:t>“Русалка</a:t>
            </a:r>
            <a:r>
              <a:rPr lang="uk-UA" dirty="0" smtClean="0"/>
              <a:t> </a:t>
            </a:r>
            <a:r>
              <a:rPr lang="uk-UA" dirty="0" err="1" smtClean="0"/>
              <a:t>Д</a:t>
            </a:r>
            <a:r>
              <a:rPr lang="uk-UA" dirty="0" err="1" smtClean="0"/>
              <a:t>ністрова”</a:t>
            </a:r>
            <a:endParaRPr lang="ru-RU" dirty="0"/>
          </a:p>
        </p:txBody>
      </p:sp>
      <p:pic>
        <p:nvPicPr>
          <p:cNvPr id="5" name="Рисунок 4" descr="1008202019431017_f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571612"/>
            <a:ext cx="3209925" cy="48958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229600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Презентація з</a:t>
            </a:r>
          </a:p>
          <a:p>
            <a:pPr>
              <a:buNone/>
            </a:pPr>
            <a:r>
              <a:rPr lang="uk-UA" dirty="0" smtClean="0"/>
              <a:t>Історії України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Виконала:</a:t>
            </a:r>
          </a:p>
          <a:p>
            <a:pPr>
              <a:buNone/>
            </a:pPr>
            <a:r>
              <a:rPr lang="uk-UA" dirty="0" smtClean="0"/>
              <a:t>Учениця 9-Є класу</a:t>
            </a:r>
          </a:p>
          <a:p>
            <a:pPr>
              <a:buNone/>
            </a:pPr>
            <a:r>
              <a:rPr lang="uk-UA" dirty="0" err="1" smtClean="0"/>
              <a:t>Бірюк</a:t>
            </a:r>
            <a:r>
              <a:rPr lang="uk-UA" dirty="0" smtClean="0"/>
              <a:t> Анна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Використані матеріали:</a:t>
            </a:r>
          </a:p>
          <a:p>
            <a:pPr>
              <a:buNone/>
            </a:pPr>
            <a:r>
              <a:rPr lang="uk-UA" dirty="0" smtClean="0"/>
              <a:t>Підручник О.</a:t>
            </a:r>
            <a:r>
              <a:rPr lang="uk-UA" dirty="0" err="1" smtClean="0"/>
              <a:t>Реєнта</a:t>
            </a:r>
            <a:r>
              <a:rPr lang="uk-UA" dirty="0" smtClean="0"/>
              <a:t> та О.Малій </a:t>
            </a:r>
          </a:p>
          <a:p>
            <a:pPr>
              <a:buNone/>
            </a:pPr>
            <a:r>
              <a:rPr lang="uk-UA" dirty="0" err="1" smtClean="0"/>
              <a:t>“Історія</a:t>
            </a:r>
            <a:r>
              <a:rPr lang="uk-UA" dirty="0" smtClean="0"/>
              <a:t> </a:t>
            </a:r>
            <a:r>
              <a:rPr lang="uk-UA" dirty="0" err="1" smtClean="0"/>
              <a:t>України”</a:t>
            </a:r>
            <a:r>
              <a:rPr lang="uk-UA" dirty="0" smtClean="0"/>
              <a:t> </a:t>
            </a:r>
            <a:r>
              <a:rPr lang="uk-UA" dirty="0" smtClean="0"/>
              <a:t>,</a:t>
            </a:r>
          </a:p>
          <a:p>
            <a:pPr>
              <a:buNone/>
            </a:pPr>
            <a:r>
              <a:rPr lang="uk-UA" dirty="0" err="1" smtClean="0"/>
              <a:t>“Великий</a:t>
            </a:r>
            <a:r>
              <a:rPr lang="uk-UA" dirty="0" smtClean="0"/>
              <a:t> довідник </a:t>
            </a:r>
            <a:r>
              <a:rPr lang="uk-UA" dirty="0" err="1" smtClean="0"/>
              <a:t>школяра”</a:t>
            </a:r>
            <a:r>
              <a:rPr lang="uk-UA" dirty="0" smtClean="0"/>
              <a:t> 2006 року друку,</a:t>
            </a:r>
          </a:p>
          <a:p>
            <a:pPr>
              <a:buNone/>
            </a:pPr>
            <a:r>
              <a:rPr lang="uk-UA" dirty="0" smtClean="0"/>
              <a:t>М</a:t>
            </a:r>
            <a:r>
              <a:rPr lang="uk-UA" dirty="0" smtClean="0"/>
              <a:t>ережа Інтернет ,</a:t>
            </a:r>
          </a:p>
          <a:p>
            <a:pPr>
              <a:buNone/>
            </a:pPr>
            <a:r>
              <a:rPr lang="uk-UA" dirty="0" smtClean="0"/>
              <a:t>Та матеріал вчителя </a:t>
            </a:r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Початок 19 ст. характеризується: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Піднесенням національно-визвольного руху в Західній Україні</a:t>
            </a:r>
          </a:p>
          <a:p>
            <a:r>
              <a:rPr lang="uk-UA" dirty="0" smtClean="0"/>
              <a:t>На перший план висувається питання про розвиток української мови</a:t>
            </a:r>
          </a:p>
          <a:p>
            <a:r>
              <a:rPr lang="uk-UA" dirty="0" smtClean="0"/>
              <a:t>Утвердження української національної свідомості</a:t>
            </a:r>
          </a:p>
          <a:p>
            <a:r>
              <a:rPr lang="uk-UA" dirty="0" smtClean="0"/>
              <a:t>Священики Української греко-католицької церкви взялися до видання підручників українською мовою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Яків_Головацький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2844" y="2143116"/>
            <a:ext cx="2714644" cy="3951288"/>
          </a:xfrm>
        </p:spPr>
      </p:pic>
      <p:pic>
        <p:nvPicPr>
          <p:cNvPr id="8" name="Содержимое 7" descr="9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928926" y="2143116"/>
            <a:ext cx="3000396" cy="392907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42844" y="1500174"/>
            <a:ext cx="2928958" cy="639762"/>
          </a:xfrm>
        </p:spPr>
        <p:txBody>
          <a:bodyPr/>
          <a:lstStyle/>
          <a:p>
            <a:r>
              <a:rPr lang="uk-UA" dirty="0" smtClean="0"/>
              <a:t>Яків Головацький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71802" y="1500174"/>
            <a:ext cx="5929353" cy="639762"/>
          </a:xfrm>
        </p:spPr>
        <p:txBody>
          <a:bodyPr/>
          <a:lstStyle/>
          <a:p>
            <a:r>
              <a:rPr lang="uk-UA" dirty="0" smtClean="0"/>
              <a:t>Маркіян Шашкевич                Іван Вагилевич</a:t>
            </a:r>
            <a:endParaRPr lang="ru-RU" dirty="0"/>
          </a:p>
        </p:txBody>
      </p:sp>
      <p:pic>
        <p:nvPicPr>
          <p:cNvPr id="9" name="Рисунок 8" descr="579e1506-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143116"/>
            <a:ext cx="2857520" cy="39290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14546" y="285728"/>
            <a:ext cx="451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Відомі люди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Трохи про 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70000" lnSpcReduction="20000"/>
          </a:bodyPr>
          <a:lstStyle/>
          <a:p>
            <a:r>
              <a:rPr lang="uk-UA" sz="3300" b="1" dirty="0" smtClean="0">
                <a:latin typeface="Arial Black" pitchFamily="34" charset="0"/>
              </a:rPr>
              <a:t>Яків Федорович Головацький </a:t>
            </a:r>
            <a:r>
              <a:rPr lang="uk-UA" dirty="0" smtClean="0"/>
              <a:t>народився 20 жовтня 1814 р. в с. </a:t>
            </a:r>
            <a:r>
              <a:rPr lang="uk-UA" dirty="0" err="1" smtClean="0"/>
              <a:t>Чепелях</a:t>
            </a:r>
            <a:r>
              <a:rPr lang="uk-UA" dirty="0" smtClean="0"/>
              <a:t>, </a:t>
            </a:r>
            <a:r>
              <a:rPr lang="uk-UA" dirty="0" err="1" smtClean="0"/>
              <a:t>Золочівського</a:t>
            </a:r>
            <a:r>
              <a:rPr lang="uk-UA" dirty="0" smtClean="0"/>
              <a:t> округу в Галичині в багатодітній родині священика. Навчався спочатку у так званій нормальній школі, а в 1825 — 1839 рр. у гімназії та університеті у Львові. Національно-визвольні ідеї М. Шашкевича, «Енеїда» І. Котляревського та збірки народних пісень М. Максимовича запалили Головацького до активної громадської та фольклористичної роботи. Збираючи пісні, описуючи мову і побут народу, він обійшов пішки Галичину, Закарпаття, бував на Буковині і в Угорщині.</a:t>
            </a:r>
            <a:endParaRPr lang="ru-RU" dirty="0"/>
          </a:p>
        </p:txBody>
      </p:sp>
      <p:pic>
        <p:nvPicPr>
          <p:cNvPr id="4" name="Рисунок 3" descr="page1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571612"/>
            <a:ext cx="3286148" cy="383150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Трохи про 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885928"/>
            <a:ext cx="3929090" cy="497207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latin typeface="Arial Black" pitchFamily="34" charset="0"/>
              </a:rPr>
              <a:t>Маркіян</a:t>
            </a:r>
            <a:r>
              <a:rPr lang="ru-RU" dirty="0" smtClean="0">
                <a:latin typeface="Arial Black" pitchFamily="34" charset="0"/>
              </a:rPr>
              <a:t> Семенович Шашкевич </a:t>
            </a:r>
            <a:r>
              <a:rPr lang="ru-RU" dirty="0" err="1" smtClean="0"/>
              <a:t>народився</a:t>
            </a:r>
            <a:r>
              <a:rPr lang="ru-RU" dirty="0" smtClean="0"/>
              <a:t> 6 листопада 1811 року в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Підлисє</a:t>
            </a:r>
            <a:r>
              <a:rPr lang="ru-RU" dirty="0" smtClean="0"/>
              <a:t> (</a:t>
            </a:r>
            <a:r>
              <a:rPr lang="ru-RU" dirty="0" err="1" smtClean="0"/>
              <a:t>Підлисся</a:t>
            </a:r>
            <a:r>
              <a:rPr lang="ru-RU" dirty="0" smtClean="0"/>
              <a:t>), </a:t>
            </a:r>
            <a:r>
              <a:rPr lang="ru-RU" dirty="0" err="1" smtClean="0"/>
              <a:t>Золочівського</a:t>
            </a:r>
            <a:r>
              <a:rPr lang="ru-RU" dirty="0" smtClean="0"/>
              <a:t> округу в </a:t>
            </a:r>
            <a:r>
              <a:rPr lang="ru-RU" dirty="0" err="1" smtClean="0"/>
              <a:t>Галичині</a:t>
            </a:r>
            <a:r>
              <a:rPr lang="ru-RU" dirty="0" smtClean="0"/>
              <a:t>. </a:t>
            </a:r>
            <a:r>
              <a:rPr lang="ru-RU" dirty="0" err="1" smtClean="0"/>
              <a:t>Дитячі</a:t>
            </a:r>
            <a:r>
              <a:rPr lang="ru-RU" dirty="0" smtClean="0"/>
              <a:t> роки </a:t>
            </a:r>
            <a:r>
              <a:rPr lang="ru-RU" dirty="0" err="1" smtClean="0"/>
              <a:t>провів</a:t>
            </a:r>
            <a:r>
              <a:rPr lang="ru-RU" dirty="0" smtClean="0"/>
              <a:t> у </a:t>
            </a:r>
            <a:r>
              <a:rPr lang="ru-RU" dirty="0" err="1" smtClean="0"/>
              <a:t>сусідньому</a:t>
            </a:r>
            <a:r>
              <a:rPr lang="ru-RU" dirty="0" smtClean="0"/>
              <a:t> </a:t>
            </a:r>
            <a:r>
              <a:rPr lang="ru-RU" dirty="0" err="1" smtClean="0"/>
              <a:t>селі</a:t>
            </a:r>
            <a:r>
              <a:rPr lang="ru-RU" dirty="0" smtClean="0"/>
              <a:t> Княжому, де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священиком</a:t>
            </a:r>
            <a:r>
              <a:rPr lang="ru-RU" dirty="0" smtClean="0"/>
              <a:t>. </a:t>
            </a:r>
            <a:r>
              <a:rPr lang="ru-RU" dirty="0" err="1" smtClean="0"/>
              <a:t>Початкову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одержав дома,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у </a:t>
            </a:r>
            <a:r>
              <a:rPr lang="ru-RU" dirty="0" err="1" smtClean="0"/>
              <a:t>нормальній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в </a:t>
            </a:r>
            <a:r>
              <a:rPr lang="ru-RU" dirty="0" err="1" smtClean="0"/>
              <a:t>містечку</a:t>
            </a:r>
            <a:r>
              <a:rPr lang="ru-RU" dirty="0" smtClean="0"/>
              <a:t> </a:t>
            </a:r>
            <a:r>
              <a:rPr lang="ru-RU" dirty="0" err="1" smtClean="0"/>
              <a:t>Золочеві</a:t>
            </a:r>
            <a:r>
              <a:rPr lang="ru-RU" dirty="0" smtClean="0"/>
              <a:t> та в </a:t>
            </a:r>
            <a:r>
              <a:rPr lang="ru-RU" dirty="0" err="1" smtClean="0"/>
              <a:t>гімназії</a:t>
            </a:r>
            <a:r>
              <a:rPr lang="ru-RU" dirty="0" smtClean="0"/>
              <a:t> (</a:t>
            </a:r>
            <a:r>
              <a:rPr lang="ru-RU" dirty="0" err="1" smtClean="0"/>
              <a:t>Бережани</a:t>
            </a:r>
            <a:r>
              <a:rPr lang="ru-RU" dirty="0" smtClean="0"/>
              <a:t>, </a:t>
            </a:r>
            <a:r>
              <a:rPr lang="ru-RU" dirty="0" err="1" smtClean="0"/>
              <a:t>Львів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       З </a:t>
            </a:r>
            <a:r>
              <a:rPr lang="ru-RU" dirty="0" err="1" smtClean="0"/>
              <a:t>дитинства</a:t>
            </a:r>
            <a:r>
              <a:rPr lang="ru-RU" dirty="0" smtClean="0"/>
              <a:t> Шашкевич любив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школі</a:t>
            </a:r>
            <a:r>
              <a:rPr lang="ru-RU" dirty="0" smtClean="0"/>
              <a:t> почав </a:t>
            </a:r>
            <a:r>
              <a:rPr lang="ru-RU" dirty="0" err="1" smtClean="0"/>
              <a:t>складати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. </a:t>
            </a:r>
            <a:r>
              <a:rPr lang="ru-RU" dirty="0" err="1" smtClean="0"/>
              <a:t>Навчаючись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1829 року у </a:t>
            </a:r>
            <a:r>
              <a:rPr lang="ru-RU" dirty="0" err="1" smtClean="0"/>
              <a:t>Львівській</a:t>
            </a:r>
            <a:r>
              <a:rPr lang="ru-RU" dirty="0" smtClean="0"/>
              <a:t> </a:t>
            </a:r>
            <a:r>
              <a:rPr lang="ru-RU" dirty="0" err="1" smtClean="0"/>
              <a:t>семінарії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розгорнув</a:t>
            </a:r>
            <a:r>
              <a:rPr lang="ru-RU" dirty="0" smtClean="0"/>
              <a:t> </a:t>
            </a:r>
            <a:r>
              <a:rPr lang="ru-RU" dirty="0" err="1" smtClean="0"/>
              <a:t>активну</a:t>
            </a:r>
            <a:r>
              <a:rPr lang="ru-RU" dirty="0" smtClean="0"/>
              <a:t> </a:t>
            </a:r>
            <a:r>
              <a:rPr lang="ru-RU" dirty="0" err="1" smtClean="0"/>
              <a:t>громадську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культурну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</a:t>
            </a:r>
            <a:r>
              <a:rPr lang="ru-RU" dirty="0" err="1" smtClean="0"/>
              <a:t>рішуче</a:t>
            </a:r>
            <a:r>
              <a:rPr lang="ru-RU" dirty="0" smtClean="0"/>
              <a:t> </a:t>
            </a:r>
            <a:r>
              <a:rPr lang="ru-RU" dirty="0" err="1" smtClean="0"/>
              <a:t>виступив</a:t>
            </a:r>
            <a:r>
              <a:rPr lang="ru-RU" dirty="0" smtClean="0"/>
              <a:t> за </a:t>
            </a:r>
            <a:r>
              <a:rPr lang="ru-RU" dirty="0" err="1" smtClean="0"/>
              <a:t>громадянські</a:t>
            </a:r>
            <a:r>
              <a:rPr lang="ru-RU" dirty="0" smtClean="0"/>
              <a:t> права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фонетичний</a:t>
            </a:r>
            <a:r>
              <a:rPr lang="ru-RU" dirty="0" smtClean="0"/>
              <a:t> </a:t>
            </a:r>
            <a:r>
              <a:rPr lang="ru-RU" dirty="0" err="1" smtClean="0"/>
              <a:t>правопис</a:t>
            </a:r>
            <a:r>
              <a:rPr lang="ru-RU" dirty="0" smtClean="0"/>
              <a:t>, за </a:t>
            </a:r>
            <a:r>
              <a:rPr lang="ru-RU" dirty="0" err="1" smtClean="0"/>
              <a:t>літературу</a:t>
            </a:r>
            <a:r>
              <a:rPr lang="ru-RU" dirty="0" smtClean="0"/>
              <a:t> народною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згуртував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себе </a:t>
            </a:r>
            <a:r>
              <a:rPr lang="ru-RU" dirty="0" err="1" smtClean="0"/>
              <a:t>передову</a:t>
            </a:r>
            <a:r>
              <a:rPr lang="ru-RU" dirty="0" smtClean="0"/>
              <a:t> молодь. Твори І. </a:t>
            </a:r>
            <a:r>
              <a:rPr lang="ru-RU" dirty="0" err="1" smtClean="0"/>
              <a:t>Котляревського</a:t>
            </a:r>
            <a:r>
              <a:rPr lang="ru-RU" dirty="0" smtClean="0"/>
              <a:t> та </a:t>
            </a:r>
            <a:r>
              <a:rPr lang="ru-RU" dirty="0" err="1" smtClean="0"/>
              <a:t>збірка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 М. Максимовича </a:t>
            </a:r>
            <a:r>
              <a:rPr lang="ru-RU" dirty="0" err="1" smtClean="0"/>
              <a:t>окрилили</a:t>
            </a:r>
            <a:r>
              <a:rPr lang="ru-RU" dirty="0" smtClean="0"/>
              <a:t> Шашкевича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однодумців</a:t>
            </a:r>
            <a:r>
              <a:rPr lang="ru-RU" dirty="0" smtClean="0"/>
              <a:t> Я. </a:t>
            </a:r>
            <a:r>
              <a:rPr lang="ru-RU" dirty="0" err="1" smtClean="0"/>
              <a:t>Головацького</a:t>
            </a:r>
            <a:r>
              <a:rPr lang="ru-RU" dirty="0" smtClean="0"/>
              <a:t> та І. </a:t>
            </a:r>
            <a:r>
              <a:rPr lang="ru-RU" dirty="0" err="1" smtClean="0"/>
              <a:t>Вагилевича</a:t>
            </a:r>
            <a:r>
              <a:rPr lang="ru-RU" dirty="0" smtClean="0"/>
              <a:t> у </a:t>
            </a:r>
            <a:r>
              <a:rPr lang="ru-RU" dirty="0" err="1" smtClean="0"/>
              <a:t>праці</a:t>
            </a:r>
            <a:r>
              <a:rPr lang="ru-RU" dirty="0" smtClean="0"/>
              <a:t> для народу.</a:t>
            </a:r>
            <a:endParaRPr lang="ru-RU" dirty="0"/>
          </a:p>
        </p:txBody>
      </p:sp>
      <p:pic>
        <p:nvPicPr>
          <p:cNvPr id="4" name="Рисунок 3" descr="page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928802"/>
            <a:ext cx="3770322" cy="407194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Трохи про них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3757610" cy="5143512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latin typeface="Arial Black" pitchFamily="34" charset="0"/>
              </a:rPr>
              <a:t>Іван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Миколайович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Вагилевич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2 </a:t>
            </a:r>
            <a:r>
              <a:rPr lang="ru-RU" dirty="0" err="1" smtClean="0"/>
              <a:t>вересня</a:t>
            </a:r>
            <a:r>
              <a:rPr lang="ru-RU" dirty="0" smtClean="0"/>
              <a:t> 1811 р. у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Горішньому</a:t>
            </a:r>
            <a:r>
              <a:rPr lang="ru-RU" dirty="0" smtClean="0"/>
              <a:t> </a:t>
            </a:r>
            <a:r>
              <a:rPr lang="ru-RU" dirty="0" err="1" smtClean="0"/>
              <a:t>Ясені</a:t>
            </a:r>
            <a:r>
              <a:rPr lang="ru-RU" dirty="0" smtClean="0"/>
              <a:t>, </a:t>
            </a:r>
            <a:r>
              <a:rPr lang="ru-RU" dirty="0" err="1" smtClean="0"/>
              <a:t>нинішнього</a:t>
            </a:r>
            <a:r>
              <a:rPr lang="ru-RU" dirty="0" smtClean="0"/>
              <a:t> </a:t>
            </a:r>
            <a:r>
              <a:rPr lang="ru-RU" dirty="0" err="1" smtClean="0"/>
              <a:t>Калуського</a:t>
            </a:r>
            <a:r>
              <a:rPr lang="ru-RU" dirty="0" smtClean="0"/>
              <a:t> району, </a:t>
            </a:r>
            <a:r>
              <a:rPr lang="ru-RU" dirty="0" err="1" smtClean="0"/>
              <a:t>Івано-Франківської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в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священика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нормальної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у м. </a:t>
            </a:r>
            <a:r>
              <a:rPr lang="ru-RU" dirty="0" err="1" smtClean="0"/>
              <a:t>Бучачі</a:t>
            </a:r>
            <a:r>
              <a:rPr lang="ru-RU" dirty="0" smtClean="0"/>
              <a:t> </a:t>
            </a:r>
            <a:r>
              <a:rPr lang="ru-RU" dirty="0" err="1" smtClean="0"/>
              <a:t>вчився</a:t>
            </a:r>
            <a:r>
              <a:rPr lang="ru-RU" dirty="0" smtClean="0"/>
              <a:t> у </a:t>
            </a:r>
            <a:r>
              <a:rPr lang="ru-RU" dirty="0" err="1" smtClean="0"/>
              <a:t>Станіславській</a:t>
            </a:r>
            <a:r>
              <a:rPr lang="ru-RU" dirty="0" smtClean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. З 1830 по 1838 р. І. </a:t>
            </a:r>
            <a:r>
              <a:rPr lang="ru-RU" dirty="0" err="1" smtClean="0"/>
              <a:t>Вагилевич</a:t>
            </a:r>
            <a:r>
              <a:rPr lang="ru-RU" dirty="0" smtClean="0"/>
              <a:t> — в </a:t>
            </a:r>
            <a:r>
              <a:rPr lang="ru-RU" dirty="0" err="1" smtClean="0"/>
              <a:t>університеті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. Там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М. Шашкевичем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ввійшов</a:t>
            </a:r>
            <a:r>
              <a:rPr lang="ru-RU" dirty="0" smtClean="0"/>
              <a:t> до </a:t>
            </a:r>
            <a:r>
              <a:rPr lang="ru-RU" dirty="0" err="1" smtClean="0"/>
              <a:t>гуртка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однодумців</a:t>
            </a:r>
            <a:r>
              <a:rPr lang="ru-RU" dirty="0" smtClean="0"/>
              <a:t>. </a:t>
            </a:r>
            <a:r>
              <a:rPr lang="ru-RU" dirty="0" err="1" smtClean="0"/>
              <a:t>Захоплювався</a:t>
            </a:r>
            <a:r>
              <a:rPr lang="ru-RU" dirty="0" smtClean="0"/>
              <a:t> </a:t>
            </a:r>
            <a:r>
              <a:rPr lang="ru-RU" dirty="0" err="1" smtClean="0"/>
              <a:t>етнографією</a:t>
            </a:r>
            <a:r>
              <a:rPr lang="ru-RU" dirty="0" smtClean="0"/>
              <a:t>, </a:t>
            </a:r>
            <a:r>
              <a:rPr lang="ru-RU" dirty="0" err="1" smtClean="0"/>
              <a:t>історією</a:t>
            </a:r>
            <a:r>
              <a:rPr lang="ru-RU" dirty="0" smtClean="0"/>
              <a:t> та </a:t>
            </a:r>
            <a:r>
              <a:rPr lang="ru-RU" dirty="0" err="1" smtClean="0"/>
              <a:t>археологією</a:t>
            </a:r>
            <a:r>
              <a:rPr lang="ru-RU" dirty="0" smtClean="0"/>
              <a:t>, </a:t>
            </a:r>
            <a:r>
              <a:rPr lang="ru-RU" dirty="0" err="1" smtClean="0"/>
              <a:t>листувався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 smtClean="0"/>
              <a:t>ученими-славістами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фольклористами: П. </a:t>
            </a:r>
            <a:r>
              <a:rPr lang="ru-RU" dirty="0" err="1" smtClean="0"/>
              <a:t>Шафариком</a:t>
            </a:r>
            <a:r>
              <a:rPr lang="ru-RU" dirty="0" smtClean="0"/>
              <a:t>, М. </a:t>
            </a:r>
            <a:r>
              <a:rPr lang="ru-RU" dirty="0" err="1" smtClean="0"/>
              <a:t>Погодіним</a:t>
            </a:r>
            <a:r>
              <a:rPr lang="ru-RU" dirty="0" smtClean="0"/>
              <a:t>, О. </a:t>
            </a:r>
            <a:r>
              <a:rPr lang="ru-RU" dirty="0" err="1" smtClean="0"/>
              <a:t>Бодянським</a:t>
            </a:r>
            <a:r>
              <a:rPr lang="ru-RU" dirty="0" smtClean="0"/>
              <a:t>, П. Лукашевичем, І. </a:t>
            </a:r>
            <a:r>
              <a:rPr lang="ru-RU" dirty="0" err="1" smtClean="0"/>
              <a:t>Срезневським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У «</a:t>
            </a:r>
            <a:r>
              <a:rPr lang="ru-RU" dirty="0" err="1" smtClean="0"/>
              <a:t>Русалці</a:t>
            </a:r>
            <a:r>
              <a:rPr lang="ru-RU" dirty="0" smtClean="0"/>
              <a:t> </a:t>
            </a:r>
            <a:r>
              <a:rPr lang="ru-RU" dirty="0" err="1" smtClean="0"/>
              <a:t>Дністровій</a:t>
            </a:r>
            <a:r>
              <a:rPr lang="ru-RU" dirty="0" smtClean="0"/>
              <a:t>» </a:t>
            </a:r>
            <a:r>
              <a:rPr lang="ru-RU" dirty="0" err="1" smtClean="0"/>
              <a:t>опублікував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розвідки</a:t>
            </a:r>
            <a:r>
              <a:rPr lang="ru-RU" dirty="0" smtClean="0"/>
              <a:t> та </a:t>
            </a:r>
            <a:r>
              <a:rPr lang="ru-RU" dirty="0" err="1" smtClean="0"/>
              <a:t>художні</a:t>
            </a:r>
            <a:r>
              <a:rPr lang="ru-RU" dirty="0" smtClean="0"/>
              <a:t> твори, через </a:t>
            </a:r>
            <a:r>
              <a:rPr lang="ru-RU" dirty="0" err="1" smtClean="0"/>
              <a:t>що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члени «</a:t>
            </a:r>
            <a:r>
              <a:rPr lang="ru-RU" dirty="0" err="1" smtClean="0"/>
              <a:t>Руської</a:t>
            </a:r>
            <a:r>
              <a:rPr lang="ru-RU" dirty="0" smtClean="0"/>
              <a:t> </a:t>
            </a:r>
            <a:r>
              <a:rPr lang="ru-RU" dirty="0" err="1" smtClean="0"/>
              <a:t>трійці</a:t>
            </a:r>
            <a:r>
              <a:rPr lang="ru-RU" dirty="0" smtClean="0"/>
              <a:t>», </a:t>
            </a:r>
            <a:r>
              <a:rPr lang="ru-RU" dirty="0" err="1" smtClean="0"/>
              <a:t>опинився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наглядом</a:t>
            </a:r>
            <a:r>
              <a:rPr lang="ru-RU" dirty="0" smtClean="0"/>
              <a:t> </a:t>
            </a:r>
            <a:r>
              <a:rPr lang="ru-RU" dirty="0" err="1" smtClean="0"/>
              <a:t>поліції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в 1838 р. </a:t>
            </a:r>
            <a:r>
              <a:rPr lang="ru-RU" dirty="0" err="1" smtClean="0"/>
              <a:t>довгий</a:t>
            </a:r>
            <a:r>
              <a:rPr lang="ru-RU" dirty="0" smtClean="0"/>
              <a:t> час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безробітним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age1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785926"/>
            <a:ext cx="3201309" cy="39671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2286016"/>
          </a:xfrm>
        </p:spPr>
        <p:txBody>
          <a:bodyPr/>
          <a:lstStyle/>
          <a:p>
            <a:r>
              <a:rPr lang="uk-UA" dirty="0" smtClean="0"/>
              <a:t>У 1816 році Могильницький у Перемишлі заснував </a:t>
            </a:r>
            <a:r>
              <a:rPr lang="uk-UA" dirty="0" err="1" smtClean="0"/>
              <a:t>“Перше</a:t>
            </a:r>
            <a:r>
              <a:rPr lang="uk-UA" dirty="0" smtClean="0"/>
              <a:t> просвітницьке товариство греко-католицьких </a:t>
            </a:r>
            <a:r>
              <a:rPr lang="uk-UA" dirty="0" err="1" smtClean="0"/>
              <a:t>священників”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гильницький_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857364"/>
            <a:ext cx="3052778" cy="39638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572296" cy="1143000"/>
          </a:xfrm>
        </p:spPr>
        <p:txBody>
          <a:bodyPr/>
          <a:lstStyle/>
          <a:p>
            <a:r>
              <a:rPr lang="uk-UA" dirty="0" smtClean="0"/>
              <a:t>Могильницький А.Л.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357430"/>
            <a:ext cx="6715172" cy="1971676"/>
          </a:xfrm>
        </p:spPr>
        <p:txBody>
          <a:bodyPr/>
          <a:lstStyle/>
          <a:p>
            <a:r>
              <a:rPr lang="ru-RU" dirty="0" smtClean="0"/>
              <a:t>У 30-х роках </a:t>
            </a:r>
            <a:r>
              <a:rPr lang="uk-UA" dirty="0" smtClean="0"/>
              <a:t>центром Українського Відродження став Львів.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961</Words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Бумажная</vt:lpstr>
      <vt:lpstr>Аспект</vt:lpstr>
      <vt:lpstr>Открытая</vt:lpstr>
      <vt:lpstr>1_Городская</vt:lpstr>
      <vt:lpstr>1_Бумажная</vt:lpstr>
      <vt:lpstr>2_Бумажная</vt:lpstr>
      <vt:lpstr>3_Бумажная</vt:lpstr>
      <vt:lpstr>Эркер</vt:lpstr>
      <vt:lpstr>Апекс</vt:lpstr>
      <vt:lpstr>Слайд 1</vt:lpstr>
      <vt:lpstr>Початок 19 ст. характеризується: </vt:lpstr>
      <vt:lpstr>Слайд 3</vt:lpstr>
      <vt:lpstr>Трохи про них</vt:lpstr>
      <vt:lpstr>Трохи про них</vt:lpstr>
      <vt:lpstr>Трохи про них</vt:lpstr>
      <vt:lpstr>Слайд 7</vt:lpstr>
      <vt:lpstr>Могильницький А.Л.</vt:lpstr>
      <vt:lpstr>Слайд 9</vt:lpstr>
      <vt:lpstr>Львів</vt:lpstr>
      <vt:lpstr>“Руська трійця”</vt:lpstr>
      <vt:lpstr>Слайд 12</vt:lpstr>
      <vt:lpstr>Пам'ятник “Руська трійця” </vt:lpstr>
      <vt:lpstr>«Русалка Дністрова»</vt:lpstr>
      <vt:lpstr>Слайд 15</vt:lpstr>
      <vt:lpstr>“Русалка Дністрова”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2011-10-10T15:50:01Z</dcterms:modified>
</cp:coreProperties>
</file>