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05" autoAdjust="0"/>
    <p:restoredTop sz="94660"/>
  </p:normalViewPr>
  <p:slideViewPr>
    <p:cSldViewPr>
      <p:cViewPr varScale="1">
        <p:scale>
          <a:sx n="69" d="100"/>
          <a:sy n="69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134672" cy="1442591"/>
          </a:xfrm>
        </p:spPr>
        <p:txBody>
          <a:bodyPr/>
          <a:lstStyle/>
          <a:p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Держава </a:t>
            </a:r>
            <a:r>
              <a:rPr lang="ru-RU" sz="48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Скоропадського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717032"/>
            <a:ext cx="6400800" cy="2423120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ru-RU" dirty="0" smtClean="0"/>
              <a:t>П</a:t>
            </a:r>
            <a:r>
              <a:rPr lang="uk-UA" dirty="0" err="1" smtClean="0"/>
              <a:t>ідготувала</a:t>
            </a:r>
            <a:r>
              <a:rPr lang="uk-UA" dirty="0" smtClean="0"/>
              <a:t>:</a:t>
            </a:r>
          </a:p>
          <a:p>
            <a:pPr algn="r">
              <a:spcBef>
                <a:spcPts val="0"/>
              </a:spcBef>
            </a:pPr>
            <a:r>
              <a:rPr lang="uk-UA" dirty="0" smtClean="0"/>
              <a:t>Учениця 10 класу</a:t>
            </a:r>
          </a:p>
          <a:p>
            <a:pPr algn="r">
              <a:spcBef>
                <a:spcPts val="0"/>
              </a:spcBef>
            </a:pPr>
            <a:r>
              <a:rPr lang="uk-UA" dirty="0" smtClean="0"/>
              <a:t>Черкаської ЗОШ І-ІІІ</a:t>
            </a:r>
          </a:p>
          <a:p>
            <a:pPr algn="r">
              <a:spcBef>
                <a:spcPts val="0"/>
              </a:spcBef>
            </a:pPr>
            <a:r>
              <a:rPr lang="uk-UA" dirty="0" smtClean="0"/>
              <a:t>Колпакчі Яна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6192688" cy="6453336"/>
          </a:xfrm>
        </p:spPr>
        <p:txBody>
          <a:bodyPr/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відповідь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опозиційні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партій</a:t>
            </a:r>
            <a:r>
              <a:rPr lang="ru-RU" sz="2800" dirty="0" smtClean="0"/>
              <a:t> почали </a:t>
            </a:r>
            <a:r>
              <a:rPr lang="ru-RU" sz="2800" dirty="0" err="1" smtClean="0"/>
              <a:t>підготовку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гетьмана</a:t>
            </a:r>
            <a:r>
              <a:rPr lang="ru-RU" sz="2800" dirty="0" smtClean="0"/>
              <a:t>. Для </a:t>
            </a:r>
            <a:r>
              <a:rPr lang="ru-RU" sz="2800" dirty="0" err="1" smtClean="0"/>
              <a:t>керівництва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керуючий</a:t>
            </a:r>
            <a:r>
              <a:rPr lang="ru-RU" sz="2800" dirty="0" smtClean="0"/>
              <a:t> орган - </a:t>
            </a:r>
            <a:r>
              <a:rPr lang="ru-RU" sz="2800" dirty="0" err="1" smtClean="0"/>
              <a:t>Директорія</a:t>
            </a:r>
            <a:r>
              <a:rPr lang="ru-RU" sz="2800" dirty="0" smtClean="0"/>
              <a:t>, до складу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ввійшли</a:t>
            </a:r>
            <a:r>
              <a:rPr lang="ru-RU" sz="2800" dirty="0" smtClean="0"/>
              <a:t> - </a:t>
            </a:r>
            <a:r>
              <a:rPr lang="ru-RU" sz="2800" dirty="0" err="1" smtClean="0"/>
              <a:t>Володимир</a:t>
            </a:r>
            <a:r>
              <a:rPr lang="ru-RU" sz="2800" dirty="0" smtClean="0"/>
              <a:t> Винниченко - голова, </a:t>
            </a:r>
            <a:r>
              <a:rPr lang="ru-RU" sz="2800" dirty="0" err="1" smtClean="0"/>
              <a:t>Симон</a:t>
            </a:r>
            <a:r>
              <a:rPr lang="ru-RU" sz="2800" dirty="0" smtClean="0"/>
              <a:t> Петлюра, </a:t>
            </a:r>
            <a:r>
              <a:rPr lang="ru-RU" sz="2800" dirty="0" err="1" smtClean="0"/>
              <a:t>Федір</a:t>
            </a:r>
            <a:r>
              <a:rPr lang="ru-RU" sz="2800" dirty="0" smtClean="0"/>
              <a:t> </a:t>
            </a:r>
            <a:r>
              <a:rPr lang="ru-RU" sz="2800" dirty="0" err="1" smtClean="0"/>
              <a:t>Швець,Андрій</a:t>
            </a:r>
            <a:r>
              <a:rPr lang="ru-RU" sz="2800" dirty="0" smtClean="0"/>
              <a:t> Макаренко - члени</a:t>
            </a:r>
            <a:r>
              <a:rPr lang="ru-RU" sz="28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головною </a:t>
            </a:r>
            <a:r>
              <a:rPr lang="ru-RU" sz="2800" dirty="0" err="1" smtClean="0"/>
              <a:t>військовою</a:t>
            </a:r>
            <a:r>
              <a:rPr lang="ru-RU" sz="2800" dirty="0" smtClean="0"/>
              <a:t> силою стали </a:t>
            </a:r>
            <a:r>
              <a:rPr lang="ru-RU" sz="2800" dirty="0" err="1" smtClean="0"/>
              <a:t>Січові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Стрільці</a:t>
            </a:r>
            <a:r>
              <a:rPr lang="ru-RU" sz="2800" dirty="0" smtClean="0"/>
              <a:t> під </a:t>
            </a:r>
            <a:r>
              <a:rPr lang="ru-RU" sz="2800" dirty="0" err="1" smtClean="0"/>
              <a:t>керівництвом</a:t>
            </a:r>
            <a:r>
              <a:rPr lang="ru-RU" sz="2800" dirty="0" smtClean="0"/>
              <a:t> полковника </a:t>
            </a:r>
            <a:r>
              <a:rPr lang="ru-RU" sz="2800" dirty="0" err="1" smtClean="0"/>
              <a:t>Євгенія</a:t>
            </a:r>
            <a:r>
              <a:rPr lang="ru-RU" sz="2800" dirty="0" smtClean="0"/>
              <a:t> Коновальца,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Білій</a:t>
            </a:r>
            <a:r>
              <a:rPr lang="ru-RU" sz="2800" dirty="0" smtClean="0"/>
              <a:t> </a:t>
            </a:r>
            <a:r>
              <a:rPr lang="ru-RU" sz="2800" dirty="0" err="1" smtClean="0"/>
              <a:t>Церкві</a:t>
            </a:r>
            <a:r>
              <a:rPr lang="ru-RU" sz="2800" dirty="0" smtClean="0"/>
              <a:t>.</a:t>
            </a:r>
            <a:r>
              <a:rPr lang="ru-RU" sz="2400" b="1" dirty="0" smtClean="0"/>
              <a:t> </a:t>
            </a:r>
            <a:endParaRPr lang="ru-RU" sz="2400" b="1" dirty="0"/>
          </a:p>
        </p:txBody>
      </p:sp>
      <p:pic>
        <p:nvPicPr>
          <p:cNvPr id="21508" name="Picture 4" descr="http://ia-prometei.org.ua/wp-content/uploads/2013/05/3-e1369317195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7008" y="3501008"/>
            <a:ext cx="3356992" cy="335699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1506" name="Picture 2" descr="http://prosvilib.ipsys.net/sites/books/vtf/2vyp/vynnychen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0"/>
            <a:ext cx="2483768" cy="3651141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280920" cy="6453336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настання</a:t>
            </a:r>
            <a:r>
              <a:rPr lang="ru-RU" dirty="0" smtClean="0"/>
              <a:t> на </a:t>
            </a:r>
            <a:r>
              <a:rPr lang="ru-RU" dirty="0" err="1" smtClean="0"/>
              <a:t>Київ</a:t>
            </a:r>
            <a:r>
              <a:rPr lang="ru-RU" dirty="0" smtClean="0"/>
              <a:t>. 18 листопада в </a:t>
            </a:r>
            <a:r>
              <a:rPr lang="ru-RU" dirty="0" err="1" smtClean="0"/>
              <a:t>бої</a:t>
            </a:r>
            <a:r>
              <a:rPr lang="ru-RU" dirty="0" smtClean="0"/>
              <a:t> під </a:t>
            </a:r>
            <a:r>
              <a:rPr lang="ru-RU" dirty="0" err="1" smtClean="0"/>
              <a:t>Мотовилкою</a:t>
            </a:r>
            <a:r>
              <a:rPr lang="ru-RU" dirty="0" smtClean="0"/>
              <a:t> </a:t>
            </a:r>
            <a:r>
              <a:rPr lang="ru-RU" dirty="0" err="1" smtClean="0"/>
              <a:t>повстанці</a:t>
            </a:r>
            <a:r>
              <a:rPr lang="ru-RU" dirty="0" smtClean="0"/>
              <a:t> </a:t>
            </a:r>
            <a:r>
              <a:rPr lang="ru-RU" dirty="0" err="1" smtClean="0"/>
              <a:t>розгромили</a:t>
            </a:r>
            <a:r>
              <a:rPr lang="ru-RU" dirty="0" smtClean="0"/>
              <a:t> </a:t>
            </a:r>
            <a:r>
              <a:rPr lang="ru-RU" dirty="0" err="1" smtClean="0"/>
              <a:t>гетьманські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 </a:t>
            </a:r>
            <a:r>
              <a:rPr lang="ru-RU" dirty="0" err="1" smtClean="0"/>
              <a:t>Німці</a:t>
            </a:r>
            <a:r>
              <a:rPr lang="ru-RU" dirty="0" smtClean="0"/>
              <a:t> в </a:t>
            </a:r>
            <a:r>
              <a:rPr lang="ru-RU" dirty="0" err="1" smtClean="0"/>
              <a:t>обмін</a:t>
            </a:r>
            <a:r>
              <a:rPr lang="ru-RU" dirty="0" smtClean="0"/>
              <a:t> на </a:t>
            </a:r>
            <a:r>
              <a:rPr lang="ru-RU" dirty="0" err="1" smtClean="0"/>
              <a:t>безпрепятственный</a:t>
            </a:r>
            <a:r>
              <a:rPr lang="ru-RU" dirty="0" smtClean="0"/>
              <a:t> пропуск на </a:t>
            </a:r>
            <a:r>
              <a:rPr lang="ru-RU" dirty="0" err="1" smtClean="0"/>
              <a:t>батьківщину</a:t>
            </a:r>
            <a:r>
              <a:rPr lang="ru-RU" dirty="0" smtClean="0"/>
              <a:t> </a:t>
            </a:r>
            <a:r>
              <a:rPr lang="ru-RU" dirty="0" err="1" smtClean="0"/>
              <a:t>оголосили</a:t>
            </a:r>
            <a:r>
              <a:rPr lang="ru-RU" dirty="0" smtClean="0"/>
              <a:t> про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нейтралітет</a:t>
            </a:r>
            <a:r>
              <a:rPr lang="ru-RU" dirty="0" smtClean="0"/>
              <a:t>. 14 </a:t>
            </a:r>
            <a:r>
              <a:rPr lang="ru-RU" dirty="0" err="1" smtClean="0"/>
              <a:t>грудня</a:t>
            </a:r>
            <a:r>
              <a:rPr lang="ru-RU" dirty="0" smtClean="0"/>
              <a:t> </a:t>
            </a:r>
            <a:r>
              <a:rPr lang="ru-RU" dirty="0" err="1" smtClean="0"/>
              <a:t>гетьман</a:t>
            </a:r>
            <a:r>
              <a:rPr lang="ru-RU" dirty="0" smtClean="0"/>
              <a:t> </a:t>
            </a:r>
            <a:r>
              <a:rPr lang="ru-RU" dirty="0" err="1" smtClean="0"/>
              <a:t>відрікся</a:t>
            </a:r>
            <a:r>
              <a:rPr lang="ru-RU" dirty="0" smtClean="0"/>
              <a:t> від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передав її </a:t>
            </a:r>
            <a:r>
              <a:rPr lang="ru-RU" dirty="0" err="1" smtClean="0"/>
              <a:t>своєму</a:t>
            </a:r>
            <a:r>
              <a:rPr lang="ru-RU" dirty="0" smtClean="0"/>
              <a:t> уряду, що у свою </a:t>
            </a:r>
            <a:r>
              <a:rPr lang="ru-RU" dirty="0" err="1" smtClean="0"/>
              <a:t>чергу</a:t>
            </a:r>
            <a:r>
              <a:rPr lang="ru-RU" dirty="0" smtClean="0"/>
              <a:t> передало її </a:t>
            </a:r>
            <a:r>
              <a:rPr lang="ru-RU" dirty="0" err="1" smtClean="0"/>
              <a:t>Директорії</a:t>
            </a:r>
            <a:r>
              <a:rPr lang="ru-RU" dirty="0" smtClean="0"/>
              <a:t>. 19 </a:t>
            </a:r>
            <a:r>
              <a:rPr lang="ru-RU" dirty="0" err="1" smtClean="0"/>
              <a:t>грудня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Директорія</a:t>
            </a:r>
            <a:r>
              <a:rPr lang="ru-RU" dirty="0" smtClean="0"/>
              <a:t> </a:t>
            </a:r>
            <a:r>
              <a:rPr lang="ru-RU" dirty="0" err="1" smtClean="0"/>
              <a:t>ввійшли</a:t>
            </a:r>
            <a:r>
              <a:rPr lang="ru-RU" dirty="0" smtClean="0"/>
              <a:t> в </a:t>
            </a:r>
            <a:r>
              <a:rPr lang="ru-RU" dirty="0" err="1" smtClean="0"/>
              <a:t>Київ</a:t>
            </a:r>
            <a:r>
              <a:rPr lang="ru-RU" dirty="0" smtClean="0"/>
              <a:t>. Була створена заново </a:t>
            </a:r>
            <a:r>
              <a:rPr lang="ru-RU" b="1" dirty="0" smtClean="0"/>
              <a:t>УНР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3554" name="Picture 2" descr="http://alternathistory.org.ua/files/resize/260411_taimlain-alternativnogo-ukrainskogo-gosudarstva_map_02-680x5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5472608"/>
          </a:xfrm>
        </p:spPr>
        <p:txBody>
          <a:bodyPr/>
          <a:lstStyle/>
          <a:p>
            <a:r>
              <a:rPr lang="ru-RU" b="1" dirty="0" smtClean="0"/>
              <a:t> </a:t>
            </a:r>
            <a:r>
              <a:rPr lang="ru-RU" sz="2400" b="1" dirty="0" smtClean="0"/>
              <a:t>Як </a:t>
            </a:r>
            <a:r>
              <a:rPr lang="ru-RU" sz="2400" b="1" dirty="0" err="1" smtClean="0"/>
              <a:t>висновок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зазначити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Гетьманщина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проіснувала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менше</a:t>
            </a:r>
            <a:r>
              <a:rPr lang="ru-RU" sz="2400" b="1" dirty="0" smtClean="0"/>
              <a:t> восьми </a:t>
            </a:r>
            <a:r>
              <a:rPr lang="ru-RU" sz="2400" b="1" dirty="0" err="1" smtClean="0"/>
              <a:t>місяців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Найбільшою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помилкою</a:t>
            </a:r>
            <a:r>
              <a:rPr lang="ru-RU" sz="2400" b="1" dirty="0" smtClean="0"/>
              <a:t> П. </a:t>
            </a:r>
            <a:r>
              <a:rPr lang="ru-RU" sz="2400" b="1" dirty="0" err="1" smtClean="0"/>
              <a:t>Скоропадського</a:t>
            </a:r>
            <a:r>
              <a:rPr lang="ru-RU" sz="2400" b="1" dirty="0" smtClean="0"/>
              <a:t> була </a:t>
            </a:r>
            <a:r>
              <a:rPr lang="ru-RU" sz="2400" b="1" dirty="0" err="1" smtClean="0"/>
              <a:t>спроба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відновити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селі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старі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дореволюційні</a:t>
            </a:r>
            <a:r>
              <a:rPr lang="ru-RU" sz="2400" b="1" dirty="0" smtClean="0"/>
              <a:t> порядки, тому селянство — </a:t>
            </a:r>
            <a:r>
              <a:rPr lang="ru-RU" sz="2400" b="1" dirty="0" err="1" smtClean="0"/>
              <a:t>найчисленніша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верства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населення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 — не стало опорою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влади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Українська</a:t>
            </a:r>
            <a:r>
              <a:rPr lang="ru-RU" sz="2400" b="1" dirty="0" smtClean="0"/>
              <a:t> держава </a:t>
            </a:r>
            <a:r>
              <a:rPr lang="ru-RU" sz="2400" b="1" dirty="0" err="1" smtClean="0"/>
              <a:t>навіть</a:t>
            </a:r>
            <a:r>
              <a:rPr lang="ru-RU" sz="2400" b="1" dirty="0" smtClean="0"/>
              <a:t> з </a:t>
            </a:r>
            <a:r>
              <a:rPr lang="ru-RU" sz="2400" b="1" dirty="0" err="1" smtClean="0"/>
              <a:t>більш-менш</a:t>
            </a:r>
            <a:r>
              <a:rPr lang="ru-RU" sz="2400" b="1" dirty="0" smtClean="0"/>
              <a:t> твердою </a:t>
            </a:r>
            <a:r>
              <a:rPr lang="ru-RU" sz="2400" b="1" dirty="0" err="1" smtClean="0"/>
              <a:t>владою</a:t>
            </a:r>
            <a:r>
              <a:rPr lang="ru-RU" sz="2400" b="1" dirty="0" smtClean="0"/>
              <a:t> впала, </a:t>
            </a:r>
            <a:r>
              <a:rPr lang="ru-RU" sz="2400" b="1" dirty="0" err="1" smtClean="0"/>
              <a:t>поховавши</a:t>
            </a:r>
            <a:r>
              <a:rPr lang="ru-RU" sz="2400" b="1" dirty="0" smtClean="0"/>
              <a:t> під </a:t>
            </a:r>
            <a:r>
              <a:rPr lang="ru-RU" sz="2400" b="1" dirty="0" err="1" smtClean="0"/>
              <a:t>своїми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руїнами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ще</a:t>
            </a:r>
            <a:r>
              <a:rPr lang="ru-RU" sz="2400" b="1" dirty="0" smtClean="0"/>
              <a:t> одну </a:t>
            </a:r>
            <a:r>
              <a:rPr lang="ru-RU" sz="2400" b="1" dirty="0" err="1" smtClean="0"/>
              <a:t>соціально-політичну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утопію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революції</a:t>
            </a:r>
            <a:r>
              <a:rPr lang="ru-RU" sz="2400" b="1" dirty="0" smtClean="0"/>
              <a:t> — </a:t>
            </a:r>
            <a:r>
              <a:rPr lang="ru-RU" sz="2400" b="1" dirty="0" err="1" smtClean="0"/>
              <a:t>побудувати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державність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підвалинах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консервативної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ідеї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Бо</a:t>
            </a:r>
            <a:r>
              <a:rPr lang="ru-RU" sz="2400" b="1" dirty="0" smtClean="0"/>
              <a:t>, як </a:t>
            </a:r>
            <a:r>
              <a:rPr lang="ru-RU" sz="2400" b="1" dirty="0" err="1" smtClean="0"/>
              <a:t>стверджує</a:t>
            </a:r>
            <a:r>
              <a:rPr lang="ru-RU" sz="2400" b="1" dirty="0" smtClean="0"/>
              <a:t> народна </a:t>
            </a:r>
            <a:r>
              <a:rPr lang="ru-RU" sz="2400" b="1" dirty="0" err="1" smtClean="0"/>
              <a:t>мудрість</a:t>
            </a:r>
            <a:r>
              <a:rPr lang="ru-RU" sz="2400" b="1" dirty="0" smtClean="0"/>
              <a:t>, не </a:t>
            </a:r>
            <a:r>
              <a:rPr lang="ru-RU" sz="2400" b="1" dirty="0" err="1" smtClean="0"/>
              <a:t>можна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рухатися</a:t>
            </a:r>
            <a:r>
              <a:rPr lang="ru-RU" sz="2400" b="1" dirty="0" smtClean="0"/>
              <a:t> вперед з повернутою назад головою. І як </a:t>
            </a:r>
            <a:r>
              <a:rPr lang="ru-RU" sz="2400" b="1" dirty="0" err="1" smtClean="0"/>
              <a:t>наслідок</a:t>
            </a:r>
            <a:r>
              <a:rPr lang="ru-RU" sz="2400" b="1" dirty="0" smtClean="0"/>
              <a:t> цього — </a:t>
            </a:r>
            <a:r>
              <a:rPr lang="ru-RU" sz="2400" b="1" dirty="0" err="1" smtClean="0"/>
              <a:t>жорстока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громадянська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війна</a:t>
            </a:r>
            <a:r>
              <a:rPr lang="ru-RU" sz="2400" b="1" dirty="0" smtClean="0"/>
              <a:t> стала </a:t>
            </a:r>
            <a:r>
              <a:rPr lang="ru-RU" sz="2400" b="1" dirty="0" err="1" smtClean="0"/>
              <a:t>суворою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реальністю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l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Павло Скоропадський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5544616" cy="58772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  </a:t>
            </a:r>
            <a:r>
              <a:rPr lang="ru-RU" sz="2800" dirty="0" smtClean="0"/>
              <a:t>(15 </a:t>
            </a:r>
            <a:r>
              <a:rPr lang="ru-RU" sz="2800" dirty="0" err="1" smtClean="0"/>
              <a:t>травня</a:t>
            </a:r>
            <a:r>
              <a:rPr lang="ru-RU" sz="2800" dirty="0" smtClean="0"/>
              <a:t> 1873 — </a:t>
            </a:r>
            <a:r>
              <a:rPr lang="ru-RU" sz="2800" dirty="0" smtClean="0"/>
              <a:t>26 </a:t>
            </a:r>
            <a:r>
              <a:rPr lang="ru-RU" sz="2800" dirty="0" err="1" smtClean="0"/>
              <a:t>квітня</a:t>
            </a:r>
            <a:r>
              <a:rPr lang="ru-RU" sz="2800" dirty="0" smtClean="0"/>
              <a:t> 1945) 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громадський,політичний</a:t>
            </a:r>
            <a:r>
              <a:rPr lang="ru-RU" sz="2800" dirty="0" smtClean="0"/>
              <a:t>  </a:t>
            </a:r>
            <a:r>
              <a:rPr lang="ru-RU" sz="2800" dirty="0" err="1" smtClean="0"/>
              <a:t>діяч</a:t>
            </a:r>
            <a:r>
              <a:rPr lang="ru-RU" sz="2800" dirty="0" smtClean="0"/>
              <a:t>, </a:t>
            </a:r>
            <a:r>
              <a:rPr lang="ru-RU" sz="2800" dirty="0" err="1" smtClean="0"/>
              <a:t>військовик.Походив</a:t>
            </a:r>
            <a:r>
              <a:rPr lang="ru-RU" sz="2800" dirty="0" smtClean="0"/>
              <a:t> </a:t>
            </a:r>
            <a:r>
              <a:rPr lang="ru-RU" sz="2800" dirty="0" smtClean="0"/>
              <a:t>з </a:t>
            </a:r>
            <a:r>
              <a:rPr lang="ru-RU" sz="2800" dirty="0" err="1" smtClean="0"/>
              <a:t>козацько-старшинського</a:t>
            </a:r>
            <a:r>
              <a:rPr lang="ru-RU" sz="2800" dirty="0" smtClean="0"/>
              <a:t> роду</a:t>
            </a:r>
            <a:r>
              <a:rPr lang="ru-RU" sz="2800" dirty="0" smtClean="0"/>
              <a:t> </a:t>
            </a:r>
            <a:r>
              <a:rPr lang="ru-RU" sz="2800" dirty="0" err="1" smtClean="0"/>
              <a:t>Скоропадських.Офіцер</a:t>
            </a:r>
            <a:r>
              <a:rPr lang="ru-RU" sz="2800" dirty="0" smtClean="0"/>
              <a:t> </a:t>
            </a:r>
            <a:r>
              <a:rPr lang="ru-RU" sz="2800" dirty="0" err="1" smtClean="0"/>
              <a:t>армії</a:t>
            </a:r>
            <a:r>
              <a:rPr lang="ru-RU" sz="2800" dirty="0" smtClean="0"/>
              <a:t> </a:t>
            </a:r>
            <a:r>
              <a:rPr lang="ru-RU" sz="2800" dirty="0" err="1" smtClean="0"/>
              <a:t>Російської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імперії</a:t>
            </a:r>
            <a:r>
              <a:rPr lang="ru-RU" sz="2800" dirty="0" smtClean="0"/>
              <a:t>. </a:t>
            </a:r>
            <a:r>
              <a:rPr lang="ru-RU" sz="2800" dirty="0" err="1" smtClean="0"/>
              <a:t>Учасник</a:t>
            </a:r>
            <a:r>
              <a:rPr lang="ru-RU" sz="2800" dirty="0" smtClean="0"/>
              <a:t> </a:t>
            </a:r>
            <a:r>
              <a:rPr lang="ru-RU" sz="2800" dirty="0" err="1" smtClean="0"/>
              <a:t>російсько-японської</a:t>
            </a:r>
            <a:r>
              <a:rPr lang="ru-RU" sz="2800" dirty="0" smtClean="0"/>
              <a:t>,</a:t>
            </a:r>
            <a:r>
              <a:rPr lang="ru-RU" sz="2800" dirty="0" smtClean="0"/>
              <a:t> </a:t>
            </a:r>
            <a:r>
              <a:rPr lang="ru-RU" sz="2800" dirty="0" err="1" smtClean="0"/>
              <a:t>Першої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світової</a:t>
            </a:r>
            <a:r>
              <a:rPr lang="ru-RU" sz="2800" dirty="0" smtClean="0"/>
              <a:t> </a:t>
            </a:r>
            <a:r>
              <a:rPr lang="ru-RU" sz="2800" dirty="0" err="1" smtClean="0"/>
              <a:t>воєн</a:t>
            </a:r>
            <a:r>
              <a:rPr lang="ru-RU" sz="2800" dirty="0" smtClean="0"/>
              <a:t> </a:t>
            </a:r>
            <a:r>
              <a:rPr lang="ru-RU" sz="2800" dirty="0" err="1" smtClean="0"/>
              <a:t>ГетьманУкраїнської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 </a:t>
            </a:r>
            <a:r>
              <a:rPr lang="ru-RU" sz="2800" dirty="0" smtClean="0"/>
              <a:t>Один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лідерів</a:t>
            </a:r>
            <a:r>
              <a:rPr lang="ru-RU" sz="2800" dirty="0" smtClean="0"/>
              <a:t>, </a:t>
            </a:r>
            <a:r>
              <a:rPr lang="ru-RU" sz="2800" dirty="0" err="1" smtClean="0"/>
              <a:t>ідеологів</a:t>
            </a:r>
            <a:r>
              <a:rPr lang="ru-RU" sz="2800" dirty="0" smtClean="0"/>
              <a:t> </a:t>
            </a:r>
            <a:r>
              <a:rPr lang="ru-RU" sz="2800" dirty="0" err="1" smtClean="0"/>
              <a:t>монархічного</a:t>
            </a:r>
            <a:r>
              <a:rPr lang="ru-RU" sz="2800" dirty="0" smtClean="0"/>
              <a:t> </a:t>
            </a:r>
            <a:r>
              <a:rPr lang="ru-RU" sz="2800" dirty="0" err="1" smtClean="0"/>
              <a:t>гетьманського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руху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8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1" y="836711"/>
            <a:ext cx="3491880" cy="477522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6120680" cy="5688632"/>
          </a:xfrm>
        </p:spPr>
        <p:txBody>
          <a:bodyPr/>
          <a:lstStyle/>
          <a:p>
            <a:r>
              <a:rPr lang="ru-RU" sz="2800" dirty="0" err="1" smtClean="0"/>
              <a:t>Павло</a:t>
            </a:r>
            <a:r>
              <a:rPr lang="ru-RU" sz="2800" dirty="0" smtClean="0"/>
              <a:t> </a:t>
            </a:r>
            <a:r>
              <a:rPr lang="ru-RU" sz="2800" dirty="0" err="1" smtClean="0"/>
              <a:t>Скоропадський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прийшов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підтримці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німецької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змушений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прийняти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їхні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r>
              <a:rPr lang="ru-RU" sz="2800" dirty="0" err="1" smtClean="0"/>
              <a:t>Згідно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цими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умовами</a:t>
            </a:r>
            <a:r>
              <a:rPr lang="ru-RU" sz="2800" dirty="0" smtClean="0"/>
              <a:t> Центральна Рада </a:t>
            </a:r>
            <a:r>
              <a:rPr lang="ru-RU" sz="2800" dirty="0" err="1" smtClean="0"/>
              <a:t>розпускалася</a:t>
            </a:r>
            <a:r>
              <a:rPr lang="ru-RU" sz="2800" dirty="0" smtClean="0"/>
              <a:t>, </a:t>
            </a:r>
            <a:r>
              <a:rPr lang="ru-RU" sz="2800" dirty="0" err="1" smtClean="0"/>
              <a:t>вибори</a:t>
            </a:r>
            <a:r>
              <a:rPr lang="ru-RU" sz="2800" dirty="0" smtClean="0"/>
              <a:t> в </a:t>
            </a:r>
            <a:r>
              <a:rPr lang="ru-RU" sz="2800" dirty="0" err="1" smtClean="0"/>
              <a:t>законадательные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відбутися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обліку</a:t>
            </a:r>
            <a:r>
              <a:rPr lang="ru-RU" sz="2800" dirty="0" smtClean="0"/>
              <a:t> умов </a:t>
            </a:r>
            <a:r>
              <a:rPr lang="ru-RU" sz="2800" dirty="0" err="1" smtClean="0"/>
              <a:t>німецької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. Була </a:t>
            </a:r>
            <a:r>
              <a:rPr lang="ru-RU" sz="2800" dirty="0" err="1" smtClean="0"/>
              <a:t>встановлена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заборона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антинімецькі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виступи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відновлялася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на</a:t>
            </a:r>
            <a:r>
              <a:rPr lang="ru-RU" sz="2800" dirty="0" smtClean="0"/>
              <a:t> землю, </a:t>
            </a:r>
            <a:r>
              <a:rPr lang="ru-RU" sz="2800" dirty="0" err="1" smtClean="0"/>
              <a:t>відсторонення</a:t>
            </a:r>
            <a:r>
              <a:rPr lang="ru-RU" sz="2800" dirty="0" smtClean="0"/>
              <a:t> від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 </a:t>
            </a:r>
            <a:r>
              <a:rPr lang="ru-RU" sz="2800" dirty="0" err="1" smtClean="0"/>
              <a:t>деяких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членів</a:t>
            </a:r>
            <a:r>
              <a:rPr lang="ru-RU" sz="2800" dirty="0" smtClean="0"/>
              <a:t> уряду.</a:t>
            </a:r>
          </a:p>
          <a:p>
            <a:endParaRPr lang="ru-RU" dirty="0"/>
          </a:p>
        </p:txBody>
      </p:sp>
      <p:pic>
        <p:nvPicPr>
          <p:cNvPr id="5" name="Рисунок 4" descr="250px-Skoropadsky_-_before_19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04664"/>
            <a:ext cx="2915816" cy="3743908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4824536" cy="4525963"/>
          </a:xfrm>
        </p:spPr>
        <p:txBody>
          <a:bodyPr/>
          <a:lstStyle/>
          <a:p>
            <a:r>
              <a:rPr lang="ru-RU" sz="2800" dirty="0" smtClean="0"/>
              <a:t>29 </a:t>
            </a:r>
            <a:r>
              <a:rPr lang="ru-RU" sz="2800" dirty="0" err="1" smtClean="0"/>
              <a:t>квітня</a:t>
            </a:r>
            <a:r>
              <a:rPr lang="ru-RU" sz="2800" dirty="0" smtClean="0"/>
              <a:t> 1918 року, на </a:t>
            </a:r>
            <a:r>
              <a:rPr lang="ru-RU" sz="2800" dirty="0" err="1" smtClean="0"/>
              <a:t>з'їзді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Земельних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генерал </a:t>
            </a:r>
            <a:r>
              <a:rPr lang="ru-RU" sz="2800" b="1" dirty="0" err="1" smtClean="0"/>
              <a:t>Павло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Скоропадський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оголошений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гетьманом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відразу</a:t>
            </a:r>
            <a:r>
              <a:rPr lang="ru-RU" sz="2800" dirty="0" smtClean="0"/>
              <a:t> видав </a:t>
            </a:r>
            <a:r>
              <a:rPr lang="ru-RU" sz="2800" i="1" dirty="0" smtClean="0"/>
              <a:t>Грамоту до </a:t>
            </a:r>
            <a:r>
              <a:rPr lang="ru-RU" sz="2800" i="1" dirty="0" err="1" smtClean="0"/>
              <a:t>всього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українського</a:t>
            </a:r>
            <a:r>
              <a:rPr lang="ru-RU" sz="2800" i="1" dirty="0" smtClean="0"/>
              <a:t> народу</a:t>
            </a:r>
            <a:r>
              <a:rPr lang="ru-RU" sz="2800" dirty="0" smtClean="0"/>
              <a:t>. У той же день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проголошені</a:t>
            </a:r>
            <a:r>
              <a:rPr lang="ru-RU" sz="2800" dirty="0" smtClean="0"/>
              <a:t> </a:t>
            </a:r>
            <a:r>
              <a:rPr lang="ru-RU" sz="2800" i="1" dirty="0" err="1" smtClean="0"/>
              <a:t>Закони</a:t>
            </a:r>
            <a:r>
              <a:rPr lang="ru-RU" sz="2800" i="1" dirty="0" smtClean="0"/>
              <a:t> про </a:t>
            </a:r>
            <a:r>
              <a:rPr lang="ru-RU" sz="2800" i="1" dirty="0" err="1" smtClean="0"/>
              <a:t>тимчасовий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державний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устрій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України</a:t>
            </a:r>
            <a:endParaRPr lang="ru-RU" sz="2800" dirty="0"/>
          </a:p>
        </p:txBody>
      </p:sp>
      <p:pic>
        <p:nvPicPr>
          <p:cNvPr id="4" name="Рисунок 3" descr="uryad_18.jpg"/>
          <p:cNvPicPr>
            <a:picLocks noChangeAspect="1"/>
          </p:cNvPicPr>
          <p:nvPr/>
        </p:nvPicPr>
        <p:blipFill>
          <a:blip r:embed="rId2" cstate="print"/>
          <a:srcRect r="63634" b="6526"/>
          <a:stretch>
            <a:fillRect/>
          </a:stretch>
        </p:blipFill>
        <p:spPr>
          <a:xfrm>
            <a:off x="4788024" y="-9068"/>
            <a:ext cx="4355976" cy="686706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75656"/>
          </a:xfrm>
        </p:spPr>
        <p:txBody>
          <a:bodyPr/>
          <a:lstStyle/>
          <a:p>
            <a:pPr algn="l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Закони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про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тимчасовий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державний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устрій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676456" cy="4968552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У </a:t>
            </a:r>
            <a:r>
              <a:rPr lang="ru-RU" dirty="0" smtClean="0"/>
              <a:t>руках </a:t>
            </a:r>
            <a:r>
              <a:rPr lang="ru-RU" dirty="0" err="1" smtClean="0"/>
              <a:t>гетьмана</a:t>
            </a:r>
            <a:r>
              <a:rPr lang="ru-RU" dirty="0" smtClean="0"/>
              <a:t> </a:t>
            </a:r>
            <a:r>
              <a:rPr lang="ru-RU" dirty="0" err="1" smtClean="0"/>
              <a:t>зосереджувала</a:t>
            </a:r>
            <a:r>
              <a:rPr lang="ru-RU" dirty="0" smtClean="0"/>
              <a:t> </a:t>
            </a:r>
            <a:r>
              <a:rPr lang="ru-RU" dirty="0" err="1" smtClean="0"/>
              <a:t>виконавча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законодавча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Гетьман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головнокомандуючим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флоту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контроль над судами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покладений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i="1" dirty="0" err="1" smtClean="0"/>
              <a:t>Генеральний</a:t>
            </a:r>
            <a:r>
              <a:rPr lang="ru-RU" i="1" dirty="0" smtClean="0"/>
              <a:t> </a:t>
            </a:r>
            <a:r>
              <a:rPr lang="ru-RU" i="1" dirty="0" smtClean="0"/>
              <a:t>Суд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Було </a:t>
            </a:r>
            <a:r>
              <a:rPr lang="ru-RU" dirty="0" err="1" smtClean="0"/>
              <a:t>змінено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замість</a:t>
            </a:r>
            <a:r>
              <a:rPr lang="ru-RU" dirty="0" smtClean="0"/>
              <a:t> УНР </a:t>
            </a:r>
            <a:r>
              <a:rPr lang="ru-RU" dirty="0" err="1" smtClean="0"/>
              <a:t>воно</a:t>
            </a:r>
            <a:r>
              <a:rPr lang="ru-RU" dirty="0" smtClean="0"/>
              <a:t> стало </a:t>
            </a:r>
            <a:r>
              <a:rPr lang="ru-RU" dirty="0" err="1" smtClean="0"/>
              <a:t>називатися</a:t>
            </a:r>
            <a:r>
              <a:rPr lang="ru-RU" b="1" dirty="0" err="1" smtClean="0"/>
              <a:t>Українську</a:t>
            </a:r>
            <a:r>
              <a:rPr lang="ru-RU" b="1" dirty="0" smtClean="0"/>
              <a:t> державу</a:t>
            </a:r>
            <a:r>
              <a:rPr lang="ru-RU" dirty="0" smtClean="0"/>
              <a:t> (</a:t>
            </a:r>
            <a:r>
              <a:rPr lang="ru-RU" i="1" dirty="0" err="1" smtClean="0"/>
              <a:t>Украйинська</a:t>
            </a:r>
            <a:r>
              <a:rPr lang="ru-RU" i="1" dirty="0" smtClean="0"/>
              <a:t> Держава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604448" cy="1584176"/>
          </a:xfrm>
        </p:spPr>
        <p:txBody>
          <a:bodyPr/>
          <a:lstStyle/>
          <a:p>
            <a:r>
              <a:rPr lang="ru-RU" sz="2400" b="1" dirty="0" err="1" smtClean="0"/>
              <a:t>Більші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труднощі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спостерігалися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відношенні</a:t>
            </a:r>
            <a:r>
              <a:rPr lang="ru-RU" sz="2400" b="1" dirty="0" smtClean="0"/>
              <a:t> з </a:t>
            </a:r>
            <a:r>
              <a:rPr lang="ru-RU" sz="2400" b="1" dirty="0" err="1" smtClean="0"/>
              <a:t>німецькою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владою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Хоча</a:t>
            </a:r>
            <a:r>
              <a:rPr lang="ru-RU" sz="2400" b="1" dirty="0" smtClean="0"/>
              <a:t> вона </a:t>
            </a:r>
            <a:r>
              <a:rPr lang="ru-RU" sz="2400" b="1" dirty="0" err="1" smtClean="0"/>
              <a:t>вважалася</a:t>
            </a:r>
            <a:r>
              <a:rPr lang="ru-RU" sz="2800" dirty="0" smtClean="0"/>
              <a:t>.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союзницької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тільки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однак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фактично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саме</a:t>
            </a:r>
            <a:r>
              <a:rPr lang="ru-RU" sz="2400" b="1" dirty="0" smtClean="0"/>
              <a:t> </a:t>
            </a:r>
            <a:r>
              <a:rPr lang="ru-RU" sz="2400" b="1" dirty="0" smtClean="0"/>
              <a:t>вона</a:t>
            </a:r>
            <a:endParaRPr lang="ru-RU" sz="2800" dirty="0"/>
          </a:p>
        </p:txBody>
      </p:sp>
      <p:pic>
        <p:nvPicPr>
          <p:cNvPr id="1026" name="Picture 2" descr="http://thelib.ru/books/00/15/55/00155519/i_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2857500" cy="3757043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771800" y="1628800"/>
            <a:ext cx="3672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мала всю </a:t>
            </a:r>
            <a:r>
              <a:rPr lang="ru-RU" sz="2400" b="1" dirty="0" err="1" smtClean="0"/>
              <a:t>повноту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влади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постійно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втручалася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внутрішні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справи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. Разом з </a:t>
            </a:r>
            <a:r>
              <a:rPr lang="ru-RU" sz="2400" b="1" dirty="0" err="1" smtClean="0"/>
              <a:t>австро</a:t>
            </a:r>
            <a:r>
              <a:rPr lang="ru-RU" sz="2400" b="1" dirty="0" smtClean="0"/>
              <a:t> - </a:t>
            </a:r>
            <a:r>
              <a:rPr lang="ru-RU" sz="2400" b="1" dirty="0" err="1" smtClean="0"/>
              <a:t>угорськими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частинами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півдні</a:t>
            </a:r>
            <a:r>
              <a:rPr lang="ru-RU" sz="2400" b="1" dirty="0" smtClean="0"/>
              <a:t> число </a:t>
            </a:r>
            <a:r>
              <a:rPr lang="ru-RU" sz="2400" b="1" dirty="0" err="1" smtClean="0"/>
              <a:t>німецьких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військ</a:t>
            </a:r>
            <a:r>
              <a:rPr lang="ru-RU" sz="2400" b="1" dirty="0" smtClean="0"/>
              <a:t> досягало 800.000 </a:t>
            </a:r>
            <a:r>
              <a:rPr lang="ru-RU" sz="2400" b="1" dirty="0" err="1" smtClean="0"/>
              <a:t>чоловік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  <p:pic>
        <p:nvPicPr>
          <p:cNvPr id="1028" name="Picture 4" descr="Файл:Hermann von Eichhor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2552" y="1700808"/>
            <a:ext cx="3021448" cy="364502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11560" y="5373217"/>
            <a:ext cx="8532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Керували</a:t>
            </a:r>
            <a:r>
              <a:rPr lang="ru-RU" sz="2400" b="1" dirty="0" smtClean="0"/>
              <a:t> ними </a:t>
            </a:r>
            <a:r>
              <a:rPr lang="ru-RU" sz="2400" b="1" dirty="0" err="1" smtClean="0"/>
              <a:t>головнокомандуючий</a:t>
            </a:r>
            <a:r>
              <a:rPr lang="ru-RU" sz="2400" b="1" dirty="0" smtClean="0"/>
              <a:t> фельдмаршал Герман </a:t>
            </a:r>
            <a:r>
              <a:rPr lang="ru-RU" sz="2400" b="1" dirty="0" err="1" smtClean="0"/>
              <a:t>Айхгорн</a:t>
            </a:r>
            <a:r>
              <a:rPr lang="ru-RU" sz="2400" b="1" dirty="0" smtClean="0"/>
              <a:t> і глава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штабу генерал </a:t>
            </a:r>
            <a:r>
              <a:rPr lang="ru-RU" sz="2400" b="1" dirty="0" err="1" smtClean="0"/>
              <a:t>Вільгельм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Гренер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6552728" cy="5544616"/>
          </a:xfrm>
        </p:spPr>
        <p:txBody>
          <a:bodyPr/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середині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травня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таємні</a:t>
            </a:r>
            <a:r>
              <a:rPr lang="ru-RU" sz="2800" dirty="0" smtClean="0"/>
              <a:t> </a:t>
            </a:r>
            <a:r>
              <a:rPr lang="ru-RU" sz="2800" dirty="0" err="1" smtClean="0"/>
              <a:t>з'їзди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соціалістів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засудили </a:t>
            </a:r>
            <a:r>
              <a:rPr lang="ru-RU" sz="2800" dirty="0" err="1" smtClean="0"/>
              <a:t>політику</a:t>
            </a:r>
            <a:r>
              <a:rPr lang="ru-RU" sz="2800" dirty="0" smtClean="0"/>
              <a:t> </a:t>
            </a:r>
            <a:r>
              <a:rPr lang="ru-RU" sz="2800" dirty="0" err="1" smtClean="0"/>
              <a:t>гетьмана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</a:t>
            </a:r>
            <a:r>
              <a:rPr lang="ru-RU" sz="2800" dirty="0" smtClean="0"/>
              <a:t> її. По </a:t>
            </a:r>
            <a:r>
              <a:rPr lang="ru-RU" sz="2800" dirty="0" err="1" smtClean="0"/>
              <a:t>суті</a:t>
            </a:r>
            <a:r>
              <a:rPr lang="ru-RU" sz="2800" dirty="0" smtClean="0"/>
              <a:t>, опорою </a:t>
            </a:r>
            <a:r>
              <a:rPr lang="ru-RU" sz="2800" dirty="0" err="1" smtClean="0"/>
              <a:t>гетьмана</a:t>
            </a:r>
            <a:r>
              <a:rPr lang="ru-RU" sz="2800" dirty="0" smtClean="0"/>
              <a:t> стали </a:t>
            </a:r>
            <a:r>
              <a:rPr lang="ru-RU" sz="2800" dirty="0" err="1" smtClean="0"/>
              <a:t>великі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промисловці</a:t>
            </a:r>
            <a:r>
              <a:rPr lang="ru-RU" sz="2800" dirty="0" smtClean="0"/>
              <a:t>, </a:t>
            </a:r>
            <a:r>
              <a:rPr lang="ru-RU" sz="2800" dirty="0" err="1" smtClean="0"/>
              <a:t>хлібороби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российкие</a:t>
            </a:r>
            <a:r>
              <a:rPr lang="ru-RU" sz="2800" dirty="0" smtClean="0"/>
              <a:t> партії,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німецька</a:t>
            </a:r>
            <a:endParaRPr lang="ru-RU" sz="2800" b="1" dirty="0"/>
          </a:p>
        </p:txBody>
      </p:sp>
      <p:pic>
        <p:nvPicPr>
          <p:cNvPr id="19458" name="Picture 2" descr="http://www.hrono.ru/img/foto/rakovski-h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555776" cy="330831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pic>
        <p:nvPicPr>
          <p:cNvPr id="19460" name="Picture 4" descr="http://www.kommersant.ru/Images/Money/2004/026/2004026-05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31869"/>
            <a:ext cx="2699792" cy="3426132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699792" y="3573016"/>
            <a:ext cx="64442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окупаційна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влада</a:t>
            </a:r>
            <a:r>
              <a:rPr lang="ru-RU" sz="2800" dirty="0" smtClean="0"/>
              <a:t>. 12 </a:t>
            </a:r>
            <a:r>
              <a:rPr lang="ru-RU" sz="2800" dirty="0" err="1" smtClean="0"/>
              <a:t>червня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Кмеве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більшовицька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делегація</a:t>
            </a:r>
            <a:r>
              <a:rPr lang="ru-RU" sz="2800" dirty="0" smtClean="0"/>
              <a:t> під </a:t>
            </a:r>
            <a:r>
              <a:rPr lang="ru-RU" sz="2800" dirty="0" err="1" smtClean="0"/>
              <a:t>керівництвом</a:t>
            </a:r>
            <a:r>
              <a:rPr lang="ru-RU" sz="2800" dirty="0" smtClean="0"/>
              <a:t> </a:t>
            </a:r>
            <a:r>
              <a:rPr lang="ru-RU" sz="2800" dirty="0" err="1" smtClean="0"/>
              <a:t>Християна</a:t>
            </a:r>
            <a:r>
              <a:rPr lang="ru-RU" sz="2800" dirty="0" smtClean="0"/>
              <a:t> Раковского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Дмитра</a:t>
            </a:r>
            <a:r>
              <a:rPr lang="ru-RU" sz="2800" dirty="0" smtClean="0"/>
              <a:t> </a:t>
            </a:r>
            <a:r>
              <a:rPr lang="ru-RU" sz="2800" dirty="0" err="1" smtClean="0"/>
              <a:t>Мануильского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підписала</a:t>
            </a:r>
            <a:r>
              <a:rPr lang="ru-RU" sz="2800" dirty="0" smtClean="0"/>
              <a:t> </a:t>
            </a:r>
            <a:r>
              <a:rPr lang="ru-RU" sz="2800" dirty="0" err="1" smtClean="0"/>
              <a:t>тимчасовий</a:t>
            </a:r>
            <a:r>
              <a:rPr lang="ru-RU" sz="2800" dirty="0" smtClean="0"/>
              <a:t> мир,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b="1" dirty="0" err="1" smtClean="0"/>
              <a:t>Україна</a:t>
            </a:r>
            <a:r>
              <a:rPr lang="ru-RU" sz="2800" b="1" dirty="0" smtClean="0"/>
              <a:t> була </a:t>
            </a:r>
            <a:r>
              <a:rPr lang="ru-RU" sz="2800" b="1" dirty="0" err="1" smtClean="0"/>
              <a:t>визнана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незалежною</a:t>
            </a:r>
            <a:r>
              <a:rPr lang="ru-RU" sz="2800" b="1" dirty="0" smtClean="0"/>
              <a:t> державою.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6156176" cy="6453336"/>
          </a:xfrm>
        </p:spPr>
        <p:txBody>
          <a:bodyPr/>
          <a:lstStyle/>
          <a:p>
            <a:r>
              <a:rPr lang="ru-RU" sz="2400" b="1" dirty="0" err="1" smtClean="0"/>
              <a:t>Важка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ситуація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зложилася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окраїнах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. 13 січня 1918 року </a:t>
            </a:r>
            <a:r>
              <a:rPr lang="ru-RU" sz="2400" b="1" dirty="0" err="1" smtClean="0"/>
              <a:t>Румунія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окупувала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Бессарабію</a:t>
            </a:r>
            <a:r>
              <a:rPr lang="ru-RU" sz="2400" b="1" dirty="0" smtClean="0"/>
              <a:t>. На </a:t>
            </a:r>
            <a:r>
              <a:rPr lang="ru-RU" sz="2400" b="1" dirty="0" err="1" smtClean="0"/>
              <a:t>Холмщину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австрійкою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владою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допускалися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представники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українського</a:t>
            </a:r>
            <a:r>
              <a:rPr lang="ru-RU" sz="2400" b="1" dirty="0" smtClean="0"/>
              <a:t> уряду. </a:t>
            </a:r>
            <a:r>
              <a:rPr lang="ru-RU" sz="2400" b="1" dirty="0" err="1" smtClean="0"/>
              <a:t>Улітку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восени</a:t>
            </a:r>
            <a:r>
              <a:rPr lang="ru-RU" sz="2400" b="1" dirty="0" smtClean="0"/>
              <a:t> 1918 року на </a:t>
            </a:r>
            <a:r>
              <a:rPr lang="ru-RU" sz="2400" b="1" dirty="0" err="1" smtClean="0"/>
              <a:t>Україні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проводилися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широкі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просвітні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акції</a:t>
            </a:r>
            <a:r>
              <a:rPr lang="ru-RU" sz="2400" b="1" dirty="0" smtClean="0"/>
              <a:t>. Були </a:t>
            </a:r>
            <a:r>
              <a:rPr lang="ru-RU" sz="2400" b="1" dirty="0" err="1" smtClean="0"/>
              <a:t>відкриті</a:t>
            </a:r>
            <a:r>
              <a:rPr lang="ru-RU" sz="2400" b="1" dirty="0" smtClean="0"/>
              <a:t> - </a:t>
            </a:r>
            <a:r>
              <a:rPr lang="ru-RU" sz="2400" b="1" dirty="0" err="1" smtClean="0"/>
              <a:t>Український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Державний</a:t>
            </a:r>
            <a:r>
              <a:rPr lang="ru-RU" sz="2400" b="1" dirty="0" smtClean="0"/>
              <a:t> театр, </a:t>
            </a:r>
            <a:r>
              <a:rPr lang="ru-RU" sz="2400" b="1" dirty="0" err="1" smtClean="0"/>
              <a:t>Національна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Галлерея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Національний</a:t>
            </a:r>
            <a:r>
              <a:rPr lang="ru-RU" sz="2400" b="1" dirty="0" smtClean="0"/>
              <a:t> музей, </a:t>
            </a:r>
            <a:r>
              <a:rPr lang="ru-RU" sz="2400" b="1" dirty="0" err="1" smtClean="0"/>
              <a:t>Український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Державний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архів</a:t>
            </a:r>
            <a:r>
              <a:rPr lang="ru-RU" sz="2400" b="1" dirty="0" smtClean="0"/>
              <a:t>. 14 листопада була </a:t>
            </a:r>
            <a:r>
              <a:rPr lang="ru-RU" sz="2400" b="1" dirty="0" err="1" smtClean="0"/>
              <a:t>відкрита</a:t>
            </a:r>
            <a:r>
              <a:rPr lang="ru-RU" sz="2400" b="1" dirty="0" smtClean="0"/>
              <a:t> </a:t>
            </a:r>
            <a:r>
              <a:rPr lang="ru-RU" sz="2400" b="1" i="1" u="sng" dirty="0" err="1" smtClean="0"/>
              <a:t>Українська</a:t>
            </a:r>
            <a:r>
              <a:rPr lang="ru-RU" sz="2400" b="1" i="1" u="sng" dirty="0" smtClean="0"/>
              <a:t> </a:t>
            </a:r>
            <a:r>
              <a:rPr lang="ru-RU" sz="2400" b="1" i="1" u="sng" dirty="0" err="1" smtClean="0"/>
              <a:t>Академія</a:t>
            </a:r>
            <a:r>
              <a:rPr lang="ru-RU" sz="2400" b="1" i="1" u="sng" dirty="0" smtClean="0"/>
              <a:t> Наук</a:t>
            </a:r>
            <a:r>
              <a:rPr lang="ru-RU" sz="2400" b="1" dirty="0" smtClean="0"/>
              <a:t>, першим президентом </a:t>
            </a:r>
            <a:r>
              <a:rPr lang="ru-RU" sz="2400" b="1" dirty="0" err="1" smtClean="0"/>
              <a:t>якої</a:t>
            </a:r>
            <a:r>
              <a:rPr lang="ru-RU" sz="2400" b="1" dirty="0" smtClean="0"/>
              <a:t> став </a:t>
            </a:r>
            <a:r>
              <a:rPr lang="ru-RU" sz="2400" b="1" dirty="0" err="1" smtClean="0"/>
              <a:t>відомий</a:t>
            </a:r>
            <a:r>
              <a:rPr lang="ru-RU" sz="2400" b="1" dirty="0" smtClean="0"/>
              <a:t> учений </a:t>
            </a:r>
            <a:r>
              <a:rPr lang="ru-RU" sz="2400" b="1" i="1" u="sng" dirty="0" err="1" smtClean="0"/>
              <a:t>Володимир</a:t>
            </a:r>
            <a:r>
              <a:rPr lang="ru-RU" sz="2400" b="1" i="1" u="sng" dirty="0" smtClean="0"/>
              <a:t> </a:t>
            </a:r>
            <a:r>
              <a:rPr lang="ru-RU" sz="2400" b="1" i="1" u="sng" dirty="0" err="1" smtClean="0"/>
              <a:t>Вернадський</a:t>
            </a:r>
            <a:r>
              <a:rPr lang="ru-RU" sz="2400" b="1" i="1" u="sng" dirty="0" smtClean="0"/>
              <a:t>.</a:t>
            </a:r>
            <a:endParaRPr lang="ru-RU" sz="2400" b="1" i="1" u="sng" dirty="0"/>
          </a:p>
        </p:txBody>
      </p:sp>
      <p:pic>
        <p:nvPicPr>
          <p:cNvPr id="4" name="Рисунок 3" descr="505898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3131840" cy="4342557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pic>
        <p:nvPicPr>
          <p:cNvPr id="20482" name="Picture 2" descr="http://www1.nas.gov.ua/aboutNASU/Documents/pict/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796013"/>
            <a:ext cx="2376264" cy="306198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173416" cy="5688632"/>
          </a:xfrm>
        </p:spPr>
        <p:txBody>
          <a:bodyPr/>
          <a:lstStyle/>
          <a:p>
            <a:r>
              <a:rPr lang="ru-RU" dirty="0" smtClean="0"/>
              <a:t>Очутившись у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ізоляції</a:t>
            </a:r>
            <a:r>
              <a:rPr lang="ru-RU" dirty="0" smtClean="0"/>
              <a:t>, </a:t>
            </a:r>
            <a:r>
              <a:rPr lang="ru-RU" dirty="0" err="1" smtClean="0"/>
              <a:t>гетьман</a:t>
            </a:r>
            <a:r>
              <a:rPr lang="ru-RU" dirty="0" smtClean="0"/>
              <a:t> </a:t>
            </a:r>
            <a:r>
              <a:rPr lang="ru-RU" dirty="0" err="1" smtClean="0"/>
              <a:t>спробував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соціалістів</a:t>
            </a:r>
            <a:r>
              <a:rPr lang="ru-RU" dirty="0" smtClean="0"/>
              <a:t>. 24 </a:t>
            </a:r>
            <a:r>
              <a:rPr lang="ru-RU" dirty="0" err="1" smtClean="0"/>
              <a:t>жовтня</a:t>
            </a:r>
            <a:r>
              <a:rPr lang="ru-RU" dirty="0" smtClean="0"/>
              <a:t> до складу </a:t>
            </a:r>
            <a:r>
              <a:rPr lang="ru-RU" dirty="0" err="1" smtClean="0"/>
              <a:t>українського</a:t>
            </a:r>
            <a:r>
              <a:rPr lang="ru-RU" dirty="0" smtClean="0"/>
              <a:t> уряду </a:t>
            </a:r>
            <a:r>
              <a:rPr lang="ru-RU" dirty="0" err="1" smtClean="0"/>
              <a:t>ввійшли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соціалісти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не </a:t>
            </a:r>
            <a:r>
              <a:rPr lang="ru-RU" dirty="0" err="1" smtClean="0"/>
              <a:t>допомогло</a:t>
            </a:r>
            <a:r>
              <a:rPr lang="ru-RU" dirty="0" smtClean="0"/>
              <a:t>. </a:t>
            </a:r>
            <a:r>
              <a:rPr lang="ru-RU" dirty="0" err="1" smtClean="0"/>
              <a:t>німці</a:t>
            </a:r>
            <a:r>
              <a:rPr lang="ru-RU" dirty="0" smtClean="0"/>
              <a:t> </a:t>
            </a:r>
            <a:r>
              <a:rPr lang="ru-RU" dirty="0" err="1" smtClean="0"/>
              <a:t>терпіли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, і 14 листопада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Скоропадських</a:t>
            </a:r>
            <a:r>
              <a:rPr lang="ru-RU" dirty="0" smtClean="0"/>
              <a:t>, під </a:t>
            </a:r>
            <a:r>
              <a:rPr lang="ru-RU" dirty="0" err="1" smtClean="0"/>
              <a:t>тиском</a:t>
            </a:r>
            <a:r>
              <a:rPr lang="ru-RU" dirty="0" smtClean="0"/>
              <a:t> </a:t>
            </a:r>
            <a:r>
              <a:rPr lang="ru-RU" dirty="0" err="1" smtClean="0"/>
              <a:t>проросійськи</a:t>
            </a:r>
            <a:r>
              <a:rPr lang="ru-RU" dirty="0" smtClean="0"/>
              <a:t> </a:t>
            </a:r>
            <a:r>
              <a:rPr lang="ru-RU" dirty="0" err="1" smtClean="0"/>
              <a:t>настроєних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уряду видав указ про </a:t>
            </a:r>
            <a:r>
              <a:rPr lang="ru-RU" dirty="0" err="1" smtClean="0"/>
              <a:t>федерацію</a:t>
            </a:r>
            <a:r>
              <a:rPr lang="ru-RU" dirty="0" smtClean="0"/>
              <a:t> з </a:t>
            </a:r>
            <a:r>
              <a:rPr lang="ru-RU" dirty="0" err="1" smtClean="0"/>
              <a:t>майбутньою</a:t>
            </a:r>
            <a:r>
              <a:rPr lang="ru-RU" dirty="0" smtClean="0"/>
              <a:t> </a:t>
            </a:r>
            <a:r>
              <a:rPr lang="ru-RU" dirty="0" err="1" smtClean="0"/>
              <a:t>небільшовистською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kkkkk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Теkkkkkма1</Template>
  <TotalTime>12</TotalTime>
  <Words>367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Теkkkkkма1</vt:lpstr>
      <vt:lpstr>Держава Скоропадського</vt:lpstr>
      <vt:lpstr>Павло Скоропадський</vt:lpstr>
      <vt:lpstr>Слайд 3</vt:lpstr>
      <vt:lpstr>Слайд 4</vt:lpstr>
      <vt:lpstr> Закони про тимчасовий державний устрій України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Держава Скоропадського</dc:title>
  <cp:lastModifiedBy>Admin</cp:lastModifiedBy>
  <cp:revision>2</cp:revision>
  <dcterms:modified xsi:type="dcterms:W3CDTF">2013-11-26T19:43:41Z</dcterms:modified>
</cp:coreProperties>
</file>