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73C46-FC56-44E4-9DFE-37633907FBAF}" type="doc">
      <dgm:prSet loTypeId="urn:microsoft.com/office/officeart/2011/layout/CircleProcess" loCatId="officeonline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AF09D60-1A42-410F-BE5F-A728C2ED8C33}">
      <dgm:prSet phldrT="[Текст]"/>
      <dgm:spPr/>
      <dgm:t>
        <a:bodyPr/>
        <a:lstStyle/>
        <a:p>
          <a:r>
            <a:rPr lang="uk-UA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Дякую</a:t>
          </a:r>
          <a:endParaRPr lang="uk-UA" dirty="0"/>
        </a:p>
      </dgm:t>
    </dgm:pt>
    <dgm:pt modelId="{CFE4A18C-9A67-4181-94FF-AA5386C46474}" type="parTrans" cxnId="{6D614D42-8438-493C-97E6-844AF1F3F18F}">
      <dgm:prSet/>
      <dgm:spPr/>
      <dgm:t>
        <a:bodyPr/>
        <a:lstStyle/>
        <a:p>
          <a:endParaRPr lang="uk-UA"/>
        </a:p>
      </dgm:t>
    </dgm:pt>
    <dgm:pt modelId="{3EA0BA6E-DA33-44F7-8696-68AD01E549C8}" type="sibTrans" cxnId="{6D614D42-8438-493C-97E6-844AF1F3F18F}">
      <dgm:prSet/>
      <dgm:spPr/>
      <dgm:t>
        <a:bodyPr/>
        <a:lstStyle/>
        <a:p>
          <a:endParaRPr lang="uk-UA"/>
        </a:p>
      </dgm:t>
    </dgm:pt>
    <dgm:pt modelId="{3413DE78-FE68-4364-9B89-45E00D72442F}">
      <dgm:prSet phldrT="[Текст]"/>
      <dgm:spPr/>
      <dgm:t>
        <a:bodyPr/>
        <a:lstStyle/>
        <a:p>
          <a:r>
            <a:rPr lang="uk-UA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за</a:t>
          </a:r>
          <a:endParaRPr lang="uk-UA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00E3B76-5DE9-46C3-94C9-C93DA2F0AD70}" type="parTrans" cxnId="{100346F2-565A-4C8D-9537-E6AFE019E55C}">
      <dgm:prSet/>
      <dgm:spPr/>
      <dgm:t>
        <a:bodyPr/>
        <a:lstStyle/>
        <a:p>
          <a:endParaRPr lang="uk-UA"/>
        </a:p>
      </dgm:t>
    </dgm:pt>
    <dgm:pt modelId="{4741CDD2-529A-4D1E-BC47-E1BCA3031D89}" type="sibTrans" cxnId="{100346F2-565A-4C8D-9537-E6AFE019E55C}">
      <dgm:prSet/>
      <dgm:spPr/>
      <dgm:t>
        <a:bodyPr/>
        <a:lstStyle/>
        <a:p>
          <a:endParaRPr lang="uk-UA"/>
        </a:p>
      </dgm:t>
    </dgm:pt>
    <dgm:pt modelId="{AFEE1B21-9E54-456C-95AB-037CD70663FD}">
      <dgm:prSet phldrT="[Текст]"/>
      <dgm:spPr/>
      <dgm:t>
        <a:bodyPr/>
        <a:lstStyle/>
        <a:p>
          <a:r>
            <a:rPr lang="uk-UA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увагу</a:t>
          </a:r>
          <a:r>
            <a:rPr lang="uk-UA" b="1" i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!</a:t>
          </a:r>
          <a:endParaRPr lang="uk-UA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B709545-C331-4704-9DB8-A464C7459E27}" type="parTrans" cxnId="{EF6E1E18-DF21-47B8-9164-A2F40B94591E}">
      <dgm:prSet/>
      <dgm:spPr/>
      <dgm:t>
        <a:bodyPr/>
        <a:lstStyle/>
        <a:p>
          <a:endParaRPr lang="uk-UA"/>
        </a:p>
      </dgm:t>
    </dgm:pt>
    <dgm:pt modelId="{7B7BC955-2714-4444-A4FC-CF5125C49546}" type="sibTrans" cxnId="{EF6E1E18-DF21-47B8-9164-A2F40B94591E}">
      <dgm:prSet/>
      <dgm:spPr/>
      <dgm:t>
        <a:bodyPr/>
        <a:lstStyle/>
        <a:p>
          <a:endParaRPr lang="uk-UA"/>
        </a:p>
      </dgm:t>
    </dgm:pt>
    <dgm:pt modelId="{D1368426-18D6-482D-A6CE-2B3D694B0C44}" type="pres">
      <dgm:prSet presAssocID="{1DF73C46-FC56-44E4-9DFE-37633907FBA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C78CE33-581B-47A1-95F9-7345382E1EEF}" type="pres">
      <dgm:prSet presAssocID="{AFEE1B21-9E54-456C-95AB-037CD70663FD}" presName="Accent3" presStyleCnt="0"/>
      <dgm:spPr/>
      <dgm:t>
        <a:bodyPr/>
        <a:lstStyle/>
        <a:p>
          <a:endParaRPr lang="uk-UA"/>
        </a:p>
      </dgm:t>
    </dgm:pt>
    <dgm:pt modelId="{7C03A112-B82E-4232-B154-B28EB8E38F50}" type="pres">
      <dgm:prSet presAssocID="{AFEE1B21-9E54-456C-95AB-037CD70663FD}" presName="Accent" presStyleLbl="node1" presStyleIdx="0" presStyleCnt="3"/>
      <dgm:spPr/>
      <dgm:t>
        <a:bodyPr/>
        <a:lstStyle/>
        <a:p>
          <a:endParaRPr lang="uk-UA"/>
        </a:p>
      </dgm:t>
    </dgm:pt>
    <dgm:pt modelId="{39DB32CB-6A43-47D5-B655-294CC397EFA4}" type="pres">
      <dgm:prSet presAssocID="{AFEE1B21-9E54-456C-95AB-037CD70663FD}" presName="ParentBackground3" presStyleCnt="0"/>
      <dgm:spPr/>
      <dgm:t>
        <a:bodyPr/>
        <a:lstStyle/>
        <a:p>
          <a:endParaRPr lang="uk-UA"/>
        </a:p>
      </dgm:t>
    </dgm:pt>
    <dgm:pt modelId="{B3E49FD4-8F54-4BE1-88B6-475B3E4E1138}" type="pres">
      <dgm:prSet presAssocID="{AFEE1B21-9E54-456C-95AB-037CD70663FD}" presName="ParentBackground" presStyleLbl="fgAcc1" presStyleIdx="0" presStyleCnt="3"/>
      <dgm:spPr/>
      <dgm:t>
        <a:bodyPr/>
        <a:lstStyle/>
        <a:p>
          <a:endParaRPr lang="uk-UA"/>
        </a:p>
      </dgm:t>
    </dgm:pt>
    <dgm:pt modelId="{E8FE876D-6ACB-489D-A759-4D47F11D7DFD}" type="pres">
      <dgm:prSet presAssocID="{AFEE1B21-9E54-456C-95AB-037CD70663F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7A99F1-7F3E-4735-A211-9CC925E15760}" type="pres">
      <dgm:prSet presAssocID="{3413DE78-FE68-4364-9B89-45E00D72442F}" presName="Accent2" presStyleCnt="0"/>
      <dgm:spPr/>
      <dgm:t>
        <a:bodyPr/>
        <a:lstStyle/>
        <a:p>
          <a:endParaRPr lang="uk-UA"/>
        </a:p>
      </dgm:t>
    </dgm:pt>
    <dgm:pt modelId="{5A0C7FC9-976B-47E8-B63C-6F813EA8B2DC}" type="pres">
      <dgm:prSet presAssocID="{3413DE78-FE68-4364-9B89-45E00D72442F}" presName="Accent" presStyleLbl="node1" presStyleIdx="1" presStyleCnt="3"/>
      <dgm:spPr/>
      <dgm:t>
        <a:bodyPr/>
        <a:lstStyle/>
        <a:p>
          <a:endParaRPr lang="uk-UA"/>
        </a:p>
      </dgm:t>
    </dgm:pt>
    <dgm:pt modelId="{B3A534D0-136D-429D-BEB1-B315BAC5985F}" type="pres">
      <dgm:prSet presAssocID="{3413DE78-FE68-4364-9B89-45E00D72442F}" presName="ParentBackground2" presStyleCnt="0"/>
      <dgm:spPr/>
      <dgm:t>
        <a:bodyPr/>
        <a:lstStyle/>
        <a:p>
          <a:endParaRPr lang="uk-UA"/>
        </a:p>
      </dgm:t>
    </dgm:pt>
    <dgm:pt modelId="{53CB389A-7FB8-40E8-9BA1-1A3B4751E24F}" type="pres">
      <dgm:prSet presAssocID="{3413DE78-FE68-4364-9B89-45E00D72442F}" presName="ParentBackground" presStyleLbl="fgAcc1" presStyleIdx="1" presStyleCnt="3"/>
      <dgm:spPr/>
      <dgm:t>
        <a:bodyPr/>
        <a:lstStyle/>
        <a:p>
          <a:endParaRPr lang="uk-UA"/>
        </a:p>
      </dgm:t>
    </dgm:pt>
    <dgm:pt modelId="{03103C86-F703-4535-A9B7-54367ABD81B6}" type="pres">
      <dgm:prSet presAssocID="{3413DE78-FE68-4364-9B89-45E00D72442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740FAF-950C-4764-9ABA-507CADA44E5B}" type="pres">
      <dgm:prSet presAssocID="{4AF09D60-1A42-410F-BE5F-A728C2ED8C33}" presName="Accent1" presStyleCnt="0"/>
      <dgm:spPr/>
      <dgm:t>
        <a:bodyPr/>
        <a:lstStyle/>
        <a:p>
          <a:endParaRPr lang="uk-UA"/>
        </a:p>
      </dgm:t>
    </dgm:pt>
    <dgm:pt modelId="{4EC4F019-BADB-4381-86D2-298E3BDFAA86}" type="pres">
      <dgm:prSet presAssocID="{4AF09D60-1A42-410F-BE5F-A728C2ED8C33}" presName="Accent" presStyleLbl="node1" presStyleIdx="2" presStyleCnt="3"/>
      <dgm:spPr/>
      <dgm:t>
        <a:bodyPr/>
        <a:lstStyle/>
        <a:p>
          <a:endParaRPr lang="uk-UA"/>
        </a:p>
      </dgm:t>
    </dgm:pt>
    <dgm:pt modelId="{516DE8A1-3BA5-454D-9A8C-803623AB99D3}" type="pres">
      <dgm:prSet presAssocID="{4AF09D60-1A42-410F-BE5F-A728C2ED8C33}" presName="ParentBackground1" presStyleCnt="0"/>
      <dgm:spPr/>
      <dgm:t>
        <a:bodyPr/>
        <a:lstStyle/>
        <a:p>
          <a:endParaRPr lang="uk-UA"/>
        </a:p>
      </dgm:t>
    </dgm:pt>
    <dgm:pt modelId="{E3B24CBF-1B3F-4097-A025-1F5F9DEA9652}" type="pres">
      <dgm:prSet presAssocID="{4AF09D60-1A42-410F-BE5F-A728C2ED8C33}" presName="ParentBackground" presStyleLbl="fgAcc1" presStyleIdx="2" presStyleCnt="3"/>
      <dgm:spPr/>
      <dgm:t>
        <a:bodyPr/>
        <a:lstStyle/>
        <a:p>
          <a:endParaRPr lang="uk-UA"/>
        </a:p>
      </dgm:t>
    </dgm:pt>
    <dgm:pt modelId="{7FDAF471-A133-4DF2-AEF4-931426F5C92C}" type="pres">
      <dgm:prSet presAssocID="{4AF09D60-1A42-410F-BE5F-A728C2ED8C3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0740203-B345-404E-9E03-1834E2FAE257}" type="presOf" srcId="{3413DE78-FE68-4364-9B89-45E00D72442F}" destId="{03103C86-F703-4535-A9B7-54367ABD81B6}" srcOrd="1" destOrd="0" presId="urn:microsoft.com/office/officeart/2011/layout/CircleProcess"/>
    <dgm:cxn modelId="{EF6E1E18-DF21-47B8-9164-A2F40B94591E}" srcId="{1DF73C46-FC56-44E4-9DFE-37633907FBAF}" destId="{AFEE1B21-9E54-456C-95AB-037CD70663FD}" srcOrd="2" destOrd="0" parTransId="{6B709545-C331-4704-9DB8-A464C7459E27}" sibTransId="{7B7BC955-2714-4444-A4FC-CF5125C49546}"/>
    <dgm:cxn modelId="{6D614D42-8438-493C-97E6-844AF1F3F18F}" srcId="{1DF73C46-FC56-44E4-9DFE-37633907FBAF}" destId="{4AF09D60-1A42-410F-BE5F-A728C2ED8C33}" srcOrd="0" destOrd="0" parTransId="{CFE4A18C-9A67-4181-94FF-AA5386C46474}" sibTransId="{3EA0BA6E-DA33-44F7-8696-68AD01E549C8}"/>
    <dgm:cxn modelId="{A7740421-C67E-4567-ABC8-A4DE53EFC9FA}" type="presOf" srcId="{AFEE1B21-9E54-456C-95AB-037CD70663FD}" destId="{E8FE876D-6ACB-489D-A759-4D47F11D7DFD}" srcOrd="1" destOrd="0" presId="urn:microsoft.com/office/officeart/2011/layout/CircleProcess"/>
    <dgm:cxn modelId="{100346F2-565A-4C8D-9537-E6AFE019E55C}" srcId="{1DF73C46-FC56-44E4-9DFE-37633907FBAF}" destId="{3413DE78-FE68-4364-9B89-45E00D72442F}" srcOrd="1" destOrd="0" parTransId="{600E3B76-5DE9-46C3-94C9-C93DA2F0AD70}" sibTransId="{4741CDD2-529A-4D1E-BC47-E1BCA3031D89}"/>
    <dgm:cxn modelId="{C776276B-F5B4-4B16-A3C4-321E409AA781}" type="presOf" srcId="{4AF09D60-1A42-410F-BE5F-A728C2ED8C33}" destId="{E3B24CBF-1B3F-4097-A025-1F5F9DEA9652}" srcOrd="0" destOrd="0" presId="urn:microsoft.com/office/officeart/2011/layout/CircleProcess"/>
    <dgm:cxn modelId="{1C0E47E9-D02B-4C41-9C6E-466D32384225}" type="presOf" srcId="{AFEE1B21-9E54-456C-95AB-037CD70663FD}" destId="{B3E49FD4-8F54-4BE1-88B6-475B3E4E1138}" srcOrd="0" destOrd="0" presId="urn:microsoft.com/office/officeart/2011/layout/CircleProcess"/>
    <dgm:cxn modelId="{5019776E-72B2-4FFC-8915-00302A4F0D92}" type="presOf" srcId="{3413DE78-FE68-4364-9B89-45E00D72442F}" destId="{53CB389A-7FB8-40E8-9BA1-1A3B4751E24F}" srcOrd="0" destOrd="0" presId="urn:microsoft.com/office/officeart/2011/layout/CircleProcess"/>
    <dgm:cxn modelId="{E87D7036-BF94-41DE-BE19-5AD3C26AAF90}" type="presOf" srcId="{4AF09D60-1A42-410F-BE5F-A728C2ED8C33}" destId="{7FDAF471-A133-4DF2-AEF4-931426F5C92C}" srcOrd="1" destOrd="0" presId="urn:microsoft.com/office/officeart/2011/layout/CircleProcess"/>
    <dgm:cxn modelId="{DF6A5135-DEAD-4E09-A221-EB728C3C783F}" type="presOf" srcId="{1DF73C46-FC56-44E4-9DFE-37633907FBAF}" destId="{D1368426-18D6-482D-A6CE-2B3D694B0C44}" srcOrd="0" destOrd="0" presId="urn:microsoft.com/office/officeart/2011/layout/CircleProcess"/>
    <dgm:cxn modelId="{B4EEC7AE-18AF-4D25-983D-C6D95E4A129D}" type="presParOf" srcId="{D1368426-18D6-482D-A6CE-2B3D694B0C44}" destId="{AC78CE33-581B-47A1-95F9-7345382E1EEF}" srcOrd="0" destOrd="0" presId="urn:microsoft.com/office/officeart/2011/layout/CircleProcess"/>
    <dgm:cxn modelId="{264FE4CB-D903-42B1-83BA-57407DC43CBC}" type="presParOf" srcId="{AC78CE33-581B-47A1-95F9-7345382E1EEF}" destId="{7C03A112-B82E-4232-B154-B28EB8E38F50}" srcOrd="0" destOrd="0" presId="urn:microsoft.com/office/officeart/2011/layout/CircleProcess"/>
    <dgm:cxn modelId="{D3BE88F1-5761-433C-B7C7-F11DECC69980}" type="presParOf" srcId="{D1368426-18D6-482D-A6CE-2B3D694B0C44}" destId="{39DB32CB-6A43-47D5-B655-294CC397EFA4}" srcOrd="1" destOrd="0" presId="urn:microsoft.com/office/officeart/2011/layout/CircleProcess"/>
    <dgm:cxn modelId="{2643DD34-DF5A-4926-8177-A1431A9EC3CE}" type="presParOf" srcId="{39DB32CB-6A43-47D5-B655-294CC397EFA4}" destId="{B3E49FD4-8F54-4BE1-88B6-475B3E4E1138}" srcOrd="0" destOrd="0" presId="urn:microsoft.com/office/officeart/2011/layout/CircleProcess"/>
    <dgm:cxn modelId="{B60DF1E3-A18A-4975-9D83-86401957F858}" type="presParOf" srcId="{D1368426-18D6-482D-A6CE-2B3D694B0C44}" destId="{E8FE876D-6ACB-489D-A759-4D47F11D7DFD}" srcOrd="2" destOrd="0" presId="urn:microsoft.com/office/officeart/2011/layout/CircleProcess"/>
    <dgm:cxn modelId="{734F92AC-FF64-417F-9C9B-AE1586E3AA07}" type="presParOf" srcId="{D1368426-18D6-482D-A6CE-2B3D694B0C44}" destId="{2E7A99F1-7F3E-4735-A211-9CC925E15760}" srcOrd="3" destOrd="0" presId="urn:microsoft.com/office/officeart/2011/layout/CircleProcess"/>
    <dgm:cxn modelId="{38657431-0FB3-4767-A558-41E2F097E0F7}" type="presParOf" srcId="{2E7A99F1-7F3E-4735-A211-9CC925E15760}" destId="{5A0C7FC9-976B-47E8-B63C-6F813EA8B2DC}" srcOrd="0" destOrd="0" presId="urn:microsoft.com/office/officeart/2011/layout/CircleProcess"/>
    <dgm:cxn modelId="{61BE7640-3252-490B-ABBC-522D6A5954FC}" type="presParOf" srcId="{D1368426-18D6-482D-A6CE-2B3D694B0C44}" destId="{B3A534D0-136D-429D-BEB1-B315BAC5985F}" srcOrd="4" destOrd="0" presId="urn:microsoft.com/office/officeart/2011/layout/CircleProcess"/>
    <dgm:cxn modelId="{32F458C4-019E-4DAC-9DB7-BDECCC78863F}" type="presParOf" srcId="{B3A534D0-136D-429D-BEB1-B315BAC5985F}" destId="{53CB389A-7FB8-40E8-9BA1-1A3B4751E24F}" srcOrd="0" destOrd="0" presId="urn:microsoft.com/office/officeart/2011/layout/CircleProcess"/>
    <dgm:cxn modelId="{9F37290F-43C8-4285-BF1C-DEE5DF0E26F8}" type="presParOf" srcId="{D1368426-18D6-482D-A6CE-2B3D694B0C44}" destId="{03103C86-F703-4535-A9B7-54367ABD81B6}" srcOrd="5" destOrd="0" presId="urn:microsoft.com/office/officeart/2011/layout/CircleProcess"/>
    <dgm:cxn modelId="{B3AD3D43-1B7B-489E-99FB-74CCC5FF8279}" type="presParOf" srcId="{D1368426-18D6-482D-A6CE-2B3D694B0C44}" destId="{3A740FAF-950C-4764-9ABA-507CADA44E5B}" srcOrd="6" destOrd="0" presId="urn:microsoft.com/office/officeart/2011/layout/CircleProcess"/>
    <dgm:cxn modelId="{93EFA7DB-CC78-4E73-B501-E3C479EBE3F6}" type="presParOf" srcId="{3A740FAF-950C-4764-9ABA-507CADA44E5B}" destId="{4EC4F019-BADB-4381-86D2-298E3BDFAA86}" srcOrd="0" destOrd="0" presId="urn:microsoft.com/office/officeart/2011/layout/CircleProcess"/>
    <dgm:cxn modelId="{DAEE73EF-C229-48D0-A569-2E0A6C2423A4}" type="presParOf" srcId="{D1368426-18D6-482D-A6CE-2B3D694B0C44}" destId="{516DE8A1-3BA5-454D-9A8C-803623AB99D3}" srcOrd="7" destOrd="0" presId="urn:microsoft.com/office/officeart/2011/layout/CircleProcess"/>
    <dgm:cxn modelId="{18612BA3-3E3B-4932-B2EE-4D22B1D51E58}" type="presParOf" srcId="{516DE8A1-3BA5-454D-9A8C-803623AB99D3}" destId="{E3B24CBF-1B3F-4097-A025-1F5F9DEA9652}" srcOrd="0" destOrd="0" presId="urn:microsoft.com/office/officeart/2011/layout/CircleProcess"/>
    <dgm:cxn modelId="{7F0A5838-D20B-4CE1-8708-43730CBB2AA5}" type="presParOf" srcId="{D1368426-18D6-482D-A6CE-2B3D694B0C44}" destId="{7FDAF471-A133-4DF2-AEF4-931426F5C92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3A112-B82E-4232-B154-B28EB8E38F50}">
      <dsp:nvSpPr>
        <dsp:cNvPr id="0" name=""/>
        <dsp:cNvSpPr/>
      </dsp:nvSpPr>
      <dsp:spPr>
        <a:xfrm>
          <a:off x="5695500" y="1020730"/>
          <a:ext cx="2484477" cy="2484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E49FD4-8F54-4BE1-88B6-475B3E4E1138}">
      <dsp:nvSpPr>
        <dsp:cNvPr id="0" name=""/>
        <dsp:cNvSpPr/>
      </dsp:nvSpPr>
      <dsp:spPr>
        <a:xfrm>
          <a:off x="5777992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увагу</a:t>
          </a:r>
          <a:r>
            <a:rPr lang="uk-UA" sz="3000" b="1" i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!</a:t>
          </a:r>
          <a:endParaRPr lang="uk-UA" sz="3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6109579" y="1434959"/>
        <a:ext cx="1656318" cy="1656479"/>
      </dsp:txXfrm>
    </dsp:sp>
    <dsp:sp modelId="{5A0C7FC9-976B-47E8-B63C-6F813EA8B2DC}">
      <dsp:nvSpPr>
        <dsp:cNvPr id="0" name=""/>
        <dsp:cNvSpPr/>
      </dsp:nvSpPr>
      <dsp:spPr>
        <a:xfrm rot="2700000">
          <a:off x="3130713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4">
            <a:hueOff val="1545236"/>
            <a:satOff val="16843"/>
            <a:lumOff val="-35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B389A-7FB8-40E8-9BA1-1A3B4751E24F}">
      <dsp:nvSpPr>
        <dsp:cNvPr id="0" name=""/>
        <dsp:cNvSpPr/>
      </dsp:nvSpPr>
      <dsp:spPr>
        <a:xfrm>
          <a:off x="3210213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за</a:t>
          </a:r>
          <a:endParaRPr lang="uk-UA" sz="3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541801" y="1434959"/>
        <a:ext cx="1656318" cy="1656479"/>
      </dsp:txXfrm>
    </dsp:sp>
    <dsp:sp modelId="{4EC4F019-BADB-4381-86D2-298E3BDFAA86}">
      <dsp:nvSpPr>
        <dsp:cNvPr id="0" name=""/>
        <dsp:cNvSpPr/>
      </dsp:nvSpPr>
      <dsp:spPr>
        <a:xfrm rot="2700000">
          <a:off x="562934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B24CBF-1B3F-4097-A025-1F5F9DEA9652}">
      <dsp:nvSpPr>
        <dsp:cNvPr id="0" name=""/>
        <dsp:cNvSpPr/>
      </dsp:nvSpPr>
      <dsp:spPr>
        <a:xfrm>
          <a:off x="642435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Дякую</a:t>
          </a:r>
          <a:endParaRPr lang="uk-UA" sz="3000" kern="1200" dirty="0"/>
        </a:p>
      </dsp:txBody>
      <dsp:txXfrm>
        <a:off x="974022" y="1434959"/>
        <a:ext cx="1656318" cy="165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8DEE-A25E-4ABB-A11D-795D903F1782}" type="datetimeFigureOut">
              <a:rPr lang="uk-UA" smtClean="0"/>
              <a:t>11.02.2013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EF0BC8-19E9-436E-816C-3E718DCC5B2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8DEE-A25E-4ABB-A11D-795D903F1782}" type="datetimeFigureOut">
              <a:rPr lang="uk-UA" smtClean="0"/>
              <a:t>11.02.2013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0BC8-19E9-436E-816C-3E718DCC5B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8DEE-A25E-4ABB-A11D-795D903F1782}" type="datetimeFigureOut">
              <a:rPr lang="uk-UA" smtClean="0"/>
              <a:t>11.02.2013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0BC8-19E9-436E-816C-3E718DCC5B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8DEE-A25E-4ABB-A11D-795D903F1782}" type="datetimeFigureOut">
              <a:rPr lang="uk-UA" smtClean="0"/>
              <a:t>11.02.2013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0BC8-19E9-436E-816C-3E718DCC5B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8DEE-A25E-4ABB-A11D-795D903F1782}" type="datetimeFigureOut">
              <a:rPr lang="uk-UA" smtClean="0"/>
              <a:t>11.02.2013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0BC8-19E9-436E-816C-3E718DCC5B20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8DEE-A25E-4ABB-A11D-795D903F1782}" type="datetimeFigureOut">
              <a:rPr lang="uk-UA" smtClean="0"/>
              <a:t>11.02.2013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0BC8-19E9-436E-816C-3E718DCC5B2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8DEE-A25E-4ABB-A11D-795D903F1782}" type="datetimeFigureOut">
              <a:rPr lang="uk-UA" smtClean="0"/>
              <a:t>11.02.2013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0BC8-19E9-436E-816C-3E718DCC5B2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8DEE-A25E-4ABB-A11D-795D903F1782}" type="datetimeFigureOut">
              <a:rPr lang="uk-UA" smtClean="0"/>
              <a:t>11.02.2013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0BC8-19E9-436E-816C-3E718DCC5B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8DEE-A25E-4ABB-A11D-795D903F1782}" type="datetimeFigureOut">
              <a:rPr lang="uk-UA" smtClean="0"/>
              <a:t>11.02.2013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0BC8-19E9-436E-816C-3E718DCC5B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8DEE-A25E-4ABB-A11D-795D903F1782}" type="datetimeFigureOut">
              <a:rPr lang="uk-UA" smtClean="0"/>
              <a:t>11.02.2013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0BC8-19E9-436E-816C-3E718DCC5B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8DEE-A25E-4ABB-A11D-795D903F1782}" type="datetimeFigureOut">
              <a:rPr lang="uk-UA" smtClean="0"/>
              <a:t>11.02.2013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0BC8-19E9-436E-816C-3E718DCC5B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D988DEE-A25E-4ABB-A11D-795D903F1782}" type="datetimeFigureOut">
              <a:rPr lang="uk-UA" smtClean="0"/>
              <a:t>11.02.2013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AEF0BC8-19E9-436E-816C-3E718DCC5B20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952328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uk-UA" sz="6000" dirty="0" smtClean="0"/>
              <a:t>Культура України на початку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ХХ</a:t>
            </a:r>
            <a:r>
              <a:rPr lang="ru-RU" sz="6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dirty="0" smtClean="0"/>
              <a:t>століття</a:t>
            </a:r>
            <a:r>
              <a:rPr lang="en-US" sz="6000" dirty="0" smtClean="0"/>
              <a:t>”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2023120"/>
          </a:xfrm>
        </p:spPr>
        <p:txBody>
          <a:bodyPr/>
          <a:lstStyle/>
          <a:p>
            <a:pPr algn="r"/>
            <a:r>
              <a:rPr lang="uk-UA" dirty="0" smtClean="0"/>
              <a:t>Підготувала:</a:t>
            </a:r>
          </a:p>
          <a:p>
            <a:pPr algn="r"/>
            <a:r>
              <a:rPr lang="uk-UA" dirty="0" smtClean="0"/>
              <a:t>Учениця 10-А класу</a:t>
            </a:r>
          </a:p>
          <a:p>
            <a:pPr algn="r"/>
            <a:r>
              <a:rPr lang="uk-UA" dirty="0" smtClean="0"/>
              <a:t>ЗОШ №25 м. Луцька</a:t>
            </a:r>
          </a:p>
          <a:p>
            <a:pPr algn="r"/>
            <a:r>
              <a:rPr lang="uk-UA" dirty="0" err="1" smtClean="0"/>
              <a:t>Шкрабалюк</a:t>
            </a:r>
            <a:r>
              <a:rPr lang="uk-UA" dirty="0" smtClean="0"/>
              <a:t> Ірина</a:t>
            </a:r>
            <a:endParaRPr lang="uk-UA" dirty="0"/>
          </a:p>
        </p:txBody>
      </p:sp>
      <p:pic>
        <p:nvPicPr>
          <p:cNvPr id="4" name="Vangelis_-_Hymne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15701.69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73325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45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87"/>
    </mc:Choice>
    <mc:Fallback>
      <p:transition spd="slow" advTm="11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9274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6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3326">
        <p14:doors dir="vert"/>
      </p:transition>
    </mc:Choice>
    <mc:Fallback>
      <p:transition spd="slow" advTm="133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9563">
        <p14:prism isInverted="1"/>
      </p:transition>
    </mc:Choice>
    <mc:Fallback>
      <p:transition spd="slow" advTm="195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2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3331">
        <p14:warp dir="in"/>
      </p:transition>
    </mc:Choice>
    <mc:Fallback>
      <p:transition spd="slow" advTm="13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2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9705">
        <p14:pan dir="u"/>
      </p:transition>
    </mc:Choice>
    <mc:Fallback>
      <p:transition spd="slow" advTm="97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3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79">
        <p14:ferris dir="l"/>
      </p:transition>
    </mc:Choice>
    <mc:Fallback>
      <p:transition spd="slow" advTm="255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3566">
        <p14:conveyor dir="l"/>
      </p:transition>
    </mc:Choice>
    <mc:Fallback>
      <p:transition spd="slow" advTm="135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5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58">
        <p14:prism isContent="1"/>
      </p:transition>
    </mc:Choice>
    <mc:Fallback>
      <p:transition spd="slow" advTm="117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2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314">
        <p14:window dir="vert"/>
      </p:transition>
    </mc:Choice>
    <mc:Fallback>
      <p:transition spd="slow" advTm="153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6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031">
        <p14:prism isContent="1" isInverted="1"/>
      </p:transition>
    </mc:Choice>
    <mc:Fallback>
      <p:transition spd="slow" advTm="120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5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658">
        <p14:flythrough/>
      </p:transition>
    </mc:Choice>
    <mc:Fallback>
      <p:transition spd="slow" advTm="86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368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1789">
        <p14:vortex dir="r"/>
      </p:transition>
    </mc:Choice>
    <mc:Fallback>
      <p:transition spd="slow" advTm="217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5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2362">
        <p14:reveal/>
      </p:transition>
    </mc:Choice>
    <mc:Fallback>
      <p:transition spd="slow" advTm="123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89953"/>
      </p:ext>
    </p:extLst>
  </p:cSld>
  <p:clrMapOvr>
    <a:masterClrMapping/>
  </p:clrMapOvr>
  <p:transition spd="slow" advTm="19803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214208"/>
              </p:ext>
            </p:extLst>
          </p:nvPr>
        </p:nvGraphicFramePr>
        <p:xfrm>
          <a:off x="539552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20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111">
        <p14:ripple/>
      </p:transition>
    </mc:Choice>
    <mc:Fallback>
      <p:transition spd="slow" advTm="51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460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466">
        <p:blinds dir="vert"/>
      </p:transition>
    </mc:Choice>
    <mc:Fallback>
      <p:transition spd="slow" advTm="25466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556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1487">
        <p14:honeycomb/>
      </p:transition>
    </mc:Choice>
    <mc:Fallback>
      <p:transition spd="slow" advTm="214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1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9313">
        <p14:shred/>
      </p:transition>
    </mc:Choice>
    <mc:Fallback>
      <p:transition spd="slow" advTm="193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7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10505">
        <p14:switch dir="r"/>
      </p:transition>
    </mc:Choice>
    <mc:Fallback>
      <p:transition spd="slow" advTm="10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9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147">
        <p14:flip dir="r"/>
      </p:transition>
    </mc:Choice>
    <mc:Fallback>
      <p:transition spd="slow" advTm="161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2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9528">
        <p14:gallery dir="l"/>
      </p:transition>
    </mc:Choice>
    <mc:Fallback>
      <p:transition spd="slow" advTm="195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4973">
        <p14:prism/>
      </p:transition>
    </mc:Choice>
    <mc:Fallback>
      <p:transition spd="slow" advTm="149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5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</TotalTime>
  <Words>25</Words>
  <Application>Microsoft Office PowerPoint</Application>
  <PresentationFormat>Экран (4:3)</PresentationFormat>
  <Paragraphs>8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“Культура України на початку ХХ століття”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4</cp:revision>
  <dcterms:created xsi:type="dcterms:W3CDTF">2013-02-11T15:42:20Z</dcterms:created>
  <dcterms:modified xsi:type="dcterms:W3CDTF">2013-02-11T16:44:52Z</dcterms:modified>
</cp:coreProperties>
</file>