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69A-F8A9-4DD9-8F9C-BA6330690525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10F-FDDB-45CA-A802-DB78DC3DC3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69A-F8A9-4DD9-8F9C-BA6330690525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10F-FDDB-45CA-A802-DB78DC3DC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69A-F8A9-4DD9-8F9C-BA6330690525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10F-FDDB-45CA-A802-DB78DC3DC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69A-F8A9-4DD9-8F9C-BA6330690525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10F-FDDB-45CA-A802-DB78DC3DC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69A-F8A9-4DD9-8F9C-BA6330690525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4EE10F-FDDB-45CA-A802-DB78DC3DC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69A-F8A9-4DD9-8F9C-BA6330690525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10F-FDDB-45CA-A802-DB78DC3DC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69A-F8A9-4DD9-8F9C-BA6330690525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10F-FDDB-45CA-A802-DB78DC3DC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69A-F8A9-4DD9-8F9C-BA6330690525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10F-FDDB-45CA-A802-DB78DC3DC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69A-F8A9-4DD9-8F9C-BA6330690525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10F-FDDB-45CA-A802-DB78DC3DC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69A-F8A9-4DD9-8F9C-BA6330690525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10F-FDDB-45CA-A802-DB78DC3DC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869A-F8A9-4DD9-8F9C-BA6330690525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E10F-FDDB-45CA-A802-DB78DC3DC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B8869A-F8A9-4DD9-8F9C-BA6330690525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4EE10F-FDDB-45CA-A802-DB78DC3DC35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424936" cy="2304256"/>
          </a:xfrm>
        </p:spPr>
        <p:txBody>
          <a:bodyPr/>
          <a:lstStyle/>
          <a:p>
            <a:r>
              <a:rPr lang="uk-U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Проголошення незалежності України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916832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підтвердження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проголошення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незалежності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вирішила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провести 1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1991 р.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республіканський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референдум.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потрібен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нейт­ралізувати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спекуляції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противників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незалежності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особливо у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південних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областях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рес­публіки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заявляли,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буцімто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підтримує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 про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незалежність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Союзне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президен­том СРСР М.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Горбачовим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втрачаючи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укладен­ня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нового союзного договору, вело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роботу в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співтовариство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поспішало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визнанням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самостійності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вичікуючи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розгорта­тимуться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всеукраїнському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громадянин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чітко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відповісти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«Так,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підтверджую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підтверджую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підтверджуєте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проголошення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незалежності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480720" cy="4985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Акту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незалежності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областях у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відсотках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2728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37885,6 тис.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котрі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списків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таємного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голосування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взяли участь 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го­лосуванні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31891,7 тис. (84,18%).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 позитивно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28804,1 тис.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виборців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(90,32%).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референдуму «Так,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підтверджую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54,19%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Севастополі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57,07%; у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Донецькій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Луганський,Одеській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Харківській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областях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підтвердили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 про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незалежність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80%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виборців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в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Івано-Франківській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Львівській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Тернопільській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Волинській,Рівненській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Житомирській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Хмельницькій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Черкаській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Вінницькій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областях за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незалежність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прого­лосувало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95%, 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решті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областей —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90%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 результатами референдуму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кого не могло бути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сумніву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державу.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Втретє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350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Визвольної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XVII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здобула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самостійність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незалежності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суверенності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недопущення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поми­лок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зроблених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попередніх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етапах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дер­жавності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— 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XVII ст.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1917—1920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56490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 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0" dirty="0" err="1" smtClean="0"/>
              <a:t>Декларація</a:t>
            </a:r>
            <a:r>
              <a:rPr lang="ru-RU" sz="3600" b="0" dirty="0" smtClean="0"/>
              <a:t> про </a:t>
            </a:r>
            <a:r>
              <a:rPr lang="ru-RU" sz="3600" b="0" dirty="0" err="1" smtClean="0"/>
              <a:t>державний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суверенітет</a:t>
            </a:r>
            <a:r>
              <a:rPr lang="ru-RU" sz="3600" b="0" dirty="0" smtClean="0"/>
              <a:t> (1990)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1556792"/>
            <a:ext cx="3312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1990 року Верховною Радою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PCP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Деклара́ція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про́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держа́вний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сувереніте́т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Украї́ни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перша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такого типу у СРСР.         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Перебуваючи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тиском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настроїв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16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1990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XXVIII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з'їзд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КПУ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резолюцію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суверенітет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РСР».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УРСР формально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комуністи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того ж дня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УРСР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Декларацію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резолюції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з'їзду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67240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0466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суверенітет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далеко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випередила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декларацію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резолюцію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КПУ.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фактично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Практично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суперечили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чинній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той час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УРСР. Але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заключним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стало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те,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Декларації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суверенітет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будуть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використані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укладення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нового союзного договору.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 descr="C:\Documents and Settings\Admin\Рабочий стол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5544616" cy="3918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76672"/>
            <a:ext cx="7560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Спроба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державного перевороту у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СРСР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268760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1991 року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метою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повернення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попередніх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спроба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державного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заколоту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ініціатори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державного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СРСР — заявили,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начебто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хворобою Пре­зидента СРСР М.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Горбачова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обов'язки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виконуватиме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Г.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Янаєв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країною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керуватимеДержавний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комітет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стану.</a:t>
            </a:r>
          </a:p>
          <a:p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Admin\Рабочий стол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12976"/>
            <a:ext cx="5688632" cy="3389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ДКНС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оголосив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запровадження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півроку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окре­мих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районах СРСР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Призупинялася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окрім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КПРС,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громад­ських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демократичного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спрямування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заборонялися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мітинги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страйки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запрова­джувалася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жорстка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цензура над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засобами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інфор­мації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призупинявся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газет,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лояльних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ДКНС. У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відбувалися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запроваджено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комендантський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виведено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вулиці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майдани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\Рабочий стол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519855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Переворот в </a:t>
            </a:r>
            <a:r>
              <a:rPr lang="ru-RU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Москві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</a:t>
            </a:r>
            <a:r>
              <a:rPr lang="ru-RU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1991 р.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502688"/>
            <a:ext cx="72728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розгорнулися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Центром опору стала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Рада РРФСР,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зібралися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тися­чі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захисників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зведено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барикади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Опір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ДКНС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очолив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президент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Б.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Єльцин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заклик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десятки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вийшли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вулиці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перекрили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бронетехніці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військам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 до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бу­динку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РРФСР.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захисників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демокра­тії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чимало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українців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Над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барикадами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майорів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синьо-жовтий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прапор. </a:t>
            </a:r>
          </a:p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Провал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заколоту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катастрофічні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 КПРС,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зразу ж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заборонено. 30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серп­ня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Президія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заборонила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діяль­ність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Компартії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КПРС.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Президент СРСР М.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Горбачов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заколоту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ізольований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путчистами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південному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бе­резі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стрімко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втрачав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посилювалася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яке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відігра­ло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придушенні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заколоту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паралізовані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сприятливі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обставини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здобуття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незалежності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союзними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республіками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з-під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окупації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 </a:t>
            </a:r>
            <a:r>
              <a:rPr lang="ru-RU" sz="28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проголошення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незалежності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Рабочий стол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344816" cy="4780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80" y="836712"/>
            <a:ext cx="33123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24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1991 р.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прийняла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Іс­торичний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документ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виняткового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укра­їнського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народу — Акт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проголошення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незалежності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ньому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зазначалося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 Акт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проголосувала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абсолютна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Ради. УРСР перестала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існувати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геополітичній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постала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 —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 smtClean="0"/>
              <a:t>Газета </a:t>
            </a:r>
            <a:r>
              <a:rPr lang="ru-RU" dirty="0"/>
              <a:t>"Голос </a:t>
            </a:r>
            <a:r>
              <a:rPr lang="ru-RU" dirty="0" err="1"/>
              <a:t>України</a:t>
            </a:r>
            <a:r>
              <a:rPr lang="ru-RU" dirty="0"/>
              <a:t>" №165 </a:t>
            </a:r>
            <a:r>
              <a:rPr lang="ru-RU" dirty="0" err="1"/>
              <a:t>від</a:t>
            </a:r>
            <a:r>
              <a:rPr lang="ru-RU" dirty="0"/>
              <a:t> 27.08.1991 р. </a:t>
            </a:r>
            <a:r>
              <a:rPr lang="ru-RU" dirty="0" err="1"/>
              <a:t>з</a:t>
            </a:r>
            <a:r>
              <a:rPr lang="ru-RU" dirty="0"/>
              <a:t> текстом Постанови та Акту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Admin\Рабочий стол\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4032448" cy="5706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421196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Documents and Settings\Admin\Рабочий стол\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41764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27584" y="54868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Мітинг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площі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Верховної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</a:t>
            </a:r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24 </a:t>
            </a:r>
            <a:r>
              <a:rPr lang="ru-RU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1991.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240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Проголошення незалежності України </vt:lpstr>
      <vt:lpstr>Декларація про державний суверенітет (1990)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Проголошення незалежності України </dc:title>
  <dc:creator>Admin</dc:creator>
  <cp:lastModifiedBy>Admin</cp:lastModifiedBy>
  <cp:revision>13</cp:revision>
  <dcterms:created xsi:type="dcterms:W3CDTF">2014-05-05T17:34:46Z</dcterms:created>
  <dcterms:modified xsi:type="dcterms:W3CDTF">2014-05-05T19:45:09Z</dcterms:modified>
</cp:coreProperties>
</file>