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58" r:id="rId6"/>
    <p:sldId id="260" r:id="rId7"/>
    <p:sldId id="261" r:id="rId8"/>
    <p:sldId id="262" r:id="rId9"/>
    <p:sldId id="263" r:id="rId10"/>
    <p:sldId id="266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36"/>
    <a:srgbClr val="000066"/>
    <a:srgbClr val="E68300"/>
    <a:srgbClr val="009999"/>
    <a:srgbClr val="202062"/>
    <a:srgbClr val="131339"/>
    <a:srgbClr val="320064"/>
    <a:srgbClr val="C9E4FF"/>
    <a:srgbClr val="B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9503F3-2C79-4D5F-AAA8-4CDFFD65753E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5CB960-87E1-4FE1-98B6-956C5BAD51E6}">
      <dgm:prSet phldrT="[Текст]"/>
      <dgm:spPr>
        <a:solidFill>
          <a:srgbClr val="666699">
            <a:alpha val="43000"/>
          </a:srgbClr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Незадоволення народних мас економічною політикою гетьманського уряду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F49B51-0AFE-4B7C-BA2A-5BBE72C27C1F}" type="parTrans" cxnId="{1939F518-DD77-4533-A553-53BA77E72AF0}">
      <dgm:prSet/>
      <dgm:spPr/>
      <dgm:t>
        <a:bodyPr/>
        <a:lstStyle/>
        <a:p>
          <a:endParaRPr lang="ru-RU"/>
        </a:p>
      </dgm:t>
    </dgm:pt>
    <dgm:pt modelId="{1E69080D-C966-4B16-BCE3-74483FFCCFF1}" type="sibTrans" cxnId="{1939F518-DD77-4533-A553-53BA77E72AF0}">
      <dgm:prSet/>
      <dgm:spPr/>
      <dgm:t>
        <a:bodyPr/>
        <a:lstStyle/>
        <a:p>
          <a:endParaRPr lang="ru-RU"/>
        </a:p>
      </dgm:t>
    </dgm:pt>
    <dgm:pt modelId="{D63DE5FA-ED76-4575-A178-03EF765028E2}">
      <dgm:prSet phldrT="[Текст]"/>
      <dgm:spPr>
        <a:solidFill>
          <a:srgbClr val="320064">
            <a:alpha val="22000"/>
          </a:srgbClr>
        </a:solidFill>
      </dgm:spPr>
      <dgm:t>
        <a:bodyPr/>
        <a:lstStyle/>
        <a:p>
          <a:r>
            <a:rPr lang="uk-UA" dirty="0" smtClean="0"/>
            <a:t>Директорія проголосила популярні в народі гасла(аграрна реформа і передача землі селянам, 8-год. роб. день</a:t>
          </a:r>
          <a:endParaRPr lang="ru-RU" dirty="0"/>
        </a:p>
      </dgm:t>
    </dgm:pt>
    <dgm:pt modelId="{4A66A241-3626-4BE4-8CE2-2A2213E282F3}" type="parTrans" cxnId="{F4DCAD7A-B274-4FA9-835C-4EA053587077}">
      <dgm:prSet/>
      <dgm:spPr/>
      <dgm:t>
        <a:bodyPr/>
        <a:lstStyle/>
        <a:p>
          <a:endParaRPr lang="ru-RU"/>
        </a:p>
      </dgm:t>
    </dgm:pt>
    <dgm:pt modelId="{8F7DD33A-E814-4A25-BE45-83258B06E240}" type="sibTrans" cxnId="{F4DCAD7A-B274-4FA9-835C-4EA053587077}">
      <dgm:prSet/>
      <dgm:spPr/>
      <dgm:t>
        <a:bodyPr/>
        <a:lstStyle/>
        <a:p>
          <a:endParaRPr lang="ru-RU"/>
        </a:p>
      </dgm:t>
    </dgm:pt>
    <dgm:pt modelId="{50D6B4A8-49C3-4869-8C8E-1E8E6157CBB2}">
      <dgm:prSet phldrT="[Текст]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Директорія спиралася на масовий рух проти політики гетьманату та окупаційного режиму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EA197-5687-4476-8973-00E6DEF9F0C4}" type="parTrans" cxnId="{5F993A8E-DA14-4A5C-BA66-78E18C2150DB}">
      <dgm:prSet/>
      <dgm:spPr/>
      <dgm:t>
        <a:bodyPr/>
        <a:lstStyle/>
        <a:p>
          <a:endParaRPr lang="ru-RU"/>
        </a:p>
      </dgm:t>
    </dgm:pt>
    <dgm:pt modelId="{24A432C4-9F25-4977-AF8B-14689391BE97}" type="sibTrans" cxnId="{5F993A8E-DA14-4A5C-BA66-78E18C2150DB}">
      <dgm:prSet/>
      <dgm:spPr/>
      <dgm:t>
        <a:bodyPr/>
        <a:lstStyle/>
        <a:p>
          <a:endParaRPr lang="ru-RU"/>
        </a:p>
      </dgm:t>
    </dgm:pt>
    <dgm:pt modelId="{214B7D3B-3D61-4F59-8268-DCFED1CB0BA6}">
      <dgm:prSet phldrT="[Текст]" custT="1"/>
      <dgm:spPr>
        <a:solidFill>
          <a:srgbClr val="FFE7E7">
            <a:alpha val="91765"/>
          </a:srgbClr>
        </a:solidFill>
      </dgm:spPr>
      <dgm:t>
        <a:bodyPr/>
        <a:lstStyle/>
        <a:p>
          <a:r>
            <a:rPr lang="uk-UA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Впливовість та авторитетність лідерів Директорії -  В.Винниченка, С. Петлюру, М. Шаповала, М. Порша тощо.</a:t>
          </a:r>
          <a:endParaRPr lang="ru-RU" sz="1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673DF6-807B-40E1-914E-0FA30C7D690A}" type="parTrans" cxnId="{609C7221-744C-4DE0-B30B-00CD98D3F517}">
      <dgm:prSet/>
      <dgm:spPr/>
      <dgm:t>
        <a:bodyPr/>
        <a:lstStyle/>
        <a:p>
          <a:endParaRPr lang="ru-RU"/>
        </a:p>
      </dgm:t>
    </dgm:pt>
    <dgm:pt modelId="{E67D128C-70A4-4D4F-908F-19F63D079F2D}" type="sibTrans" cxnId="{609C7221-744C-4DE0-B30B-00CD98D3F517}">
      <dgm:prSet/>
      <dgm:spPr/>
      <dgm:t>
        <a:bodyPr/>
        <a:lstStyle/>
        <a:p>
          <a:endParaRPr lang="ru-RU"/>
        </a:p>
      </dgm:t>
    </dgm:pt>
    <dgm:pt modelId="{3F5F42BB-DA16-45A1-9F8E-161BDC661A27}">
      <dgm:prSet phldrT="[Текст]"/>
      <dgm:spPr>
        <a:solidFill>
          <a:schemeClr val="tx1">
            <a:alpha val="5000"/>
          </a:schemeClr>
        </a:solidFill>
      </dgm:spPr>
      <dgm:t>
        <a:bodyPr/>
        <a:lstStyle/>
        <a:p>
          <a:r>
            <a:rPr lang="uk-UA" dirty="0" smtClean="0"/>
            <a:t>Відмова Скоропадського від державної незалежності України</a:t>
          </a:r>
          <a:endParaRPr lang="ru-RU" dirty="0"/>
        </a:p>
      </dgm:t>
    </dgm:pt>
    <dgm:pt modelId="{86E70989-0810-444C-8C33-B23DB3F7F55F}" type="parTrans" cxnId="{EF87570C-074D-4844-AE10-9DB551D96830}">
      <dgm:prSet/>
      <dgm:spPr/>
      <dgm:t>
        <a:bodyPr/>
        <a:lstStyle/>
        <a:p>
          <a:endParaRPr lang="ru-RU"/>
        </a:p>
      </dgm:t>
    </dgm:pt>
    <dgm:pt modelId="{F6839BF0-1428-4EA1-A6DC-EDDF839AC21B}" type="sibTrans" cxnId="{EF87570C-074D-4844-AE10-9DB551D96830}">
      <dgm:prSet/>
      <dgm:spPr/>
      <dgm:t>
        <a:bodyPr/>
        <a:lstStyle/>
        <a:p>
          <a:endParaRPr lang="ru-RU"/>
        </a:p>
      </dgm:t>
    </dgm:pt>
    <dgm:pt modelId="{369A8707-DAC1-4D79-80A5-A33B540027A7}" type="pres">
      <dgm:prSet presAssocID="{1B9503F3-2C79-4D5F-AAA8-4CDFFD65753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1CE4A86-2C0E-4802-A27F-56099DE83DEB}" type="pres">
      <dgm:prSet presAssocID="{8A5CB960-87E1-4FE1-98B6-956C5BAD51E6}" presName="vertOne" presStyleCnt="0"/>
      <dgm:spPr/>
    </dgm:pt>
    <dgm:pt modelId="{27C12BBE-0F0C-48E4-8B71-6F17B022DB2B}" type="pres">
      <dgm:prSet presAssocID="{8A5CB960-87E1-4FE1-98B6-956C5BAD51E6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D2AFB3-BAF4-4D77-8571-213BACE8332A}" type="pres">
      <dgm:prSet presAssocID="{8A5CB960-87E1-4FE1-98B6-956C5BAD51E6}" presName="parTransOne" presStyleCnt="0"/>
      <dgm:spPr/>
    </dgm:pt>
    <dgm:pt modelId="{26324843-CE5D-46FD-BBB8-6CBFB74D51F8}" type="pres">
      <dgm:prSet presAssocID="{8A5CB960-87E1-4FE1-98B6-956C5BAD51E6}" presName="horzOne" presStyleCnt="0"/>
      <dgm:spPr/>
    </dgm:pt>
    <dgm:pt modelId="{4A8EA52D-62EB-410C-AFFE-5075FA8E8A7D}" type="pres">
      <dgm:prSet presAssocID="{D63DE5FA-ED76-4575-A178-03EF765028E2}" presName="vertTwo" presStyleCnt="0"/>
      <dgm:spPr/>
    </dgm:pt>
    <dgm:pt modelId="{DB2AFC9B-A911-47E1-BC75-4AFB6F9C38A0}" type="pres">
      <dgm:prSet presAssocID="{D63DE5FA-ED76-4575-A178-03EF765028E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16F448-C606-4570-B875-452BAB772B2B}" type="pres">
      <dgm:prSet presAssocID="{D63DE5FA-ED76-4575-A178-03EF765028E2}" presName="parTransTwo" presStyleCnt="0"/>
      <dgm:spPr/>
    </dgm:pt>
    <dgm:pt modelId="{7281E90F-BD96-4B2A-A5FC-5210A2E45929}" type="pres">
      <dgm:prSet presAssocID="{D63DE5FA-ED76-4575-A178-03EF765028E2}" presName="horzTwo" presStyleCnt="0"/>
      <dgm:spPr/>
    </dgm:pt>
    <dgm:pt modelId="{A5707D4F-35C7-448C-B622-E20AD6A91603}" type="pres">
      <dgm:prSet presAssocID="{50D6B4A8-49C3-4869-8C8E-1E8E6157CBB2}" presName="vertThree" presStyleCnt="0"/>
      <dgm:spPr/>
    </dgm:pt>
    <dgm:pt modelId="{F213D618-ABEE-477E-A9C3-E45B9C23EFF0}" type="pres">
      <dgm:prSet presAssocID="{50D6B4A8-49C3-4869-8C8E-1E8E6157CBB2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E3F04F-2983-44FA-B47A-08D10478C232}" type="pres">
      <dgm:prSet presAssocID="{50D6B4A8-49C3-4869-8C8E-1E8E6157CBB2}" presName="horzThree" presStyleCnt="0"/>
      <dgm:spPr/>
    </dgm:pt>
    <dgm:pt modelId="{1C7AB6C0-2387-4BE1-817A-8AB428ED1D90}" type="pres">
      <dgm:prSet presAssocID="{24A432C4-9F25-4977-AF8B-14689391BE97}" presName="sibSpaceThree" presStyleCnt="0"/>
      <dgm:spPr/>
    </dgm:pt>
    <dgm:pt modelId="{DCEA7FD9-0904-4B2F-A598-3D7BB44A1648}" type="pres">
      <dgm:prSet presAssocID="{214B7D3B-3D61-4F59-8268-DCFED1CB0BA6}" presName="vertThree" presStyleCnt="0"/>
      <dgm:spPr/>
    </dgm:pt>
    <dgm:pt modelId="{5ED9EA26-518D-48FE-8E4D-4ECF5B6419B4}" type="pres">
      <dgm:prSet presAssocID="{214B7D3B-3D61-4F59-8268-DCFED1CB0BA6}" presName="txThree" presStyleLbl="node3" presStyleIdx="1" presStyleCnt="2" custScaleX="175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09FC32-634E-443E-BECF-B5105ED76C79}" type="pres">
      <dgm:prSet presAssocID="{214B7D3B-3D61-4F59-8268-DCFED1CB0BA6}" presName="horzThree" presStyleCnt="0"/>
      <dgm:spPr/>
    </dgm:pt>
    <dgm:pt modelId="{79A29195-4A3C-4BDA-8A15-CF08BB88FD38}" type="pres">
      <dgm:prSet presAssocID="{8F7DD33A-E814-4A25-BE45-83258B06E240}" presName="sibSpaceTwo" presStyleCnt="0"/>
      <dgm:spPr/>
    </dgm:pt>
    <dgm:pt modelId="{D5B44CA8-C864-468D-AC7A-2FDA3C8B466D}" type="pres">
      <dgm:prSet presAssocID="{3F5F42BB-DA16-45A1-9F8E-161BDC661A27}" presName="vertTwo" presStyleCnt="0"/>
      <dgm:spPr/>
    </dgm:pt>
    <dgm:pt modelId="{4B034CBB-270B-47CD-BBEF-133184C45B14}" type="pres">
      <dgm:prSet presAssocID="{3F5F42BB-DA16-45A1-9F8E-161BDC661A27}" presName="txTwo" presStyleLbl="node2" presStyleIdx="1" presStyleCnt="2" custScaleY="2053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ACF303-B6D2-4C02-94EF-1F83F2285CEA}" type="pres">
      <dgm:prSet presAssocID="{3F5F42BB-DA16-45A1-9F8E-161BDC661A27}" presName="horzTwo" presStyleCnt="0"/>
      <dgm:spPr/>
    </dgm:pt>
  </dgm:ptLst>
  <dgm:cxnLst>
    <dgm:cxn modelId="{EF87570C-074D-4844-AE10-9DB551D96830}" srcId="{8A5CB960-87E1-4FE1-98B6-956C5BAD51E6}" destId="{3F5F42BB-DA16-45A1-9F8E-161BDC661A27}" srcOrd="1" destOrd="0" parTransId="{86E70989-0810-444C-8C33-B23DB3F7F55F}" sibTransId="{F6839BF0-1428-4EA1-A6DC-EDDF839AC21B}"/>
    <dgm:cxn modelId="{1939F518-DD77-4533-A553-53BA77E72AF0}" srcId="{1B9503F3-2C79-4D5F-AAA8-4CDFFD65753E}" destId="{8A5CB960-87E1-4FE1-98B6-956C5BAD51E6}" srcOrd="0" destOrd="0" parTransId="{78F49B51-0AFE-4B7C-BA2A-5BBE72C27C1F}" sibTransId="{1E69080D-C966-4B16-BCE3-74483FFCCFF1}"/>
    <dgm:cxn modelId="{B56BE081-AE2D-4048-B457-CBC61A8D8288}" type="presOf" srcId="{3F5F42BB-DA16-45A1-9F8E-161BDC661A27}" destId="{4B034CBB-270B-47CD-BBEF-133184C45B14}" srcOrd="0" destOrd="0" presId="urn:microsoft.com/office/officeart/2005/8/layout/hierarchy4"/>
    <dgm:cxn modelId="{F6CC4F93-F5FC-405B-BAA6-53287E78A6B2}" type="presOf" srcId="{1B9503F3-2C79-4D5F-AAA8-4CDFFD65753E}" destId="{369A8707-DAC1-4D79-80A5-A33B540027A7}" srcOrd="0" destOrd="0" presId="urn:microsoft.com/office/officeart/2005/8/layout/hierarchy4"/>
    <dgm:cxn modelId="{BEFCD1C2-9873-483F-B9E9-3AC359D9A765}" type="presOf" srcId="{D63DE5FA-ED76-4575-A178-03EF765028E2}" destId="{DB2AFC9B-A911-47E1-BC75-4AFB6F9C38A0}" srcOrd="0" destOrd="0" presId="urn:microsoft.com/office/officeart/2005/8/layout/hierarchy4"/>
    <dgm:cxn modelId="{609C7221-744C-4DE0-B30B-00CD98D3F517}" srcId="{D63DE5FA-ED76-4575-A178-03EF765028E2}" destId="{214B7D3B-3D61-4F59-8268-DCFED1CB0BA6}" srcOrd="1" destOrd="0" parTransId="{90673DF6-807B-40E1-914E-0FA30C7D690A}" sibTransId="{E67D128C-70A4-4D4F-908F-19F63D079F2D}"/>
    <dgm:cxn modelId="{8EA8A39E-6206-4051-A5C1-12BDD69247E3}" type="presOf" srcId="{214B7D3B-3D61-4F59-8268-DCFED1CB0BA6}" destId="{5ED9EA26-518D-48FE-8E4D-4ECF5B6419B4}" srcOrd="0" destOrd="0" presId="urn:microsoft.com/office/officeart/2005/8/layout/hierarchy4"/>
    <dgm:cxn modelId="{5F993A8E-DA14-4A5C-BA66-78E18C2150DB}" srcId="{D63DE5FA-ED76-4575-A178-03EF765028E2}" destId="{50D6B4A8-49C3-4869-8C8E-1E8E6157CBB2}" srcOrd="0" destOrd="0" parTransId="{9F9EA197-5687-4476-8973-00E6DEF9F0C4}" sibTransId="{24A432C4-9F25-4977-AF8B-14689391BE97}"/>
    <dgm:cxn modelId="{E910B0A4-D3D5-44FE-B201-098425FDC7A3}" type="presOf" srcId="{50D6B4A8-49C3-4869-8C8E-1E8E6157CBB2}" destId="{F213D618-ABEE-477E-A9C3-E45B9C23EFF0}" srcOrd="0" destOrd="0" presId="urn:microsoft.com/office/officeart/2005/8/layout/hierarchy4"/>
    <dgm:cxn modelId="{F4DCAD7A-B274-4FA9-835C-4EA053587077}" srcId="{8A5CB960-87E1-4FE1-98B6-956C5BAD51E6}" destId="{D63DE5FA-ED76-4575-A178-03EF765028E2}" srcOrd="0" destOrd="0" parTransId="{4A66A241-3626-4BE4-8CE2-2A2213E282F3}" sibTransId="{8F7DD33A-E814-4A25-BE45-83258B06E240}"/>
    <dgm:cxn modelId="{641F6EE2-740D-4A10-9810-0E153B19FB49}" type="presOf" srcId="{8A5CB960-87E1-4FE1-98B6-956C5BAD51E6}" destId="{27C12BBE-0F0C-48E4-8B71-6F17B022DB2B}" srcOrd="0" destOrd="0" presId="urn:microsoft.com/office/officeart/2005/8/layout/hierarchy4"/>
    <dgm:cxn modelId="{DA9ABDC5-7145-492B-9606-4E81B18512FE}" type="presParOf" srcId="{369A8707-DAC1-4D79-80A5-A33B540027A7}" destId="{61CE4A86-2C0E-4802-A27F-56099DE83DEB}" srcOrd="0" destOrd="0" presId="urn:microsoft.com/office/officeart/2005/8/layout/hierarchy4"/>
    <dgm:cxn modelId="{36DF2CFC-CD10-4B10-A833-57BA3E242260}" type="presParOf" srcId="{61CE4A86-2C0E-4802-A27F-56099DE83DEB}" destId="{27C12BBE-0F0C-48E4-8B71-6F17B022DB2B}" srcOrd="0" destOrd="0" presId="urn:microsoft.com/office/officeart/2005/8/layout/hierarchy4"/>
    <dgm:cxn modelId="{42849C69-001F-41BA-ABE0-CFEF9A6B6C0C}" type="presParOf" srcId="{61CE4A86-2C0E-4802-A27F-56099DE83DEB}" destId="{FBD2AFB3-BAF4-4D77-8571-213BACE8332A}" srcOrd="1" destOrd="0" presId="urn:microsoft.com/office/officeart/2005/8/layout/hierarchy4"/>
    <dgm:cxn modelId="{584E5CE0-E0F1-4026-94F0-757B9A6DA7B9}" type="presParOf" srcId="{61CE4A86-2C0E-4802-A27F-56099DE83DEB}" destId="{26324843-CE5D-46FD-BBB8-6CBFB74D51F8}" srcOrd="2" destOrd="0" presId="urn:microsoft.com/office/officeart/2005/8/layout/hierarchy4"/>
    <dgm:cxn modelId="{E0C3017E-65C5-4204-B720-4E0916E3C359}" type="presParOf" srcId="{26324843-CE5D-46FD-BBB8-6CBFB74D51F8}" destId="{4A8EA52D-62EB-410C-AFFE-5075FA8E8A7D}" srcOrd="0" destOrd="0" presId="urn:microsoft.com/office/officeart/2005/8/layout/hierarchy4"/>
    <dgm:cxn modelId="{C8D6D33C-5701-471F-AAD5-51EFC17F1EE3}" type="presParOf" srcId="{4A8EA52D-62EB-410C-AFFE-5075FA8E8A7D}" destId="{DB2AFC9B-A911-47E1-BC75-4AFB6F9C38A0}" srcOrd="0" destOrd="0" presId="urn:microsoft.com/office/officeart/2005/8/layout/hierarchy4"/>
    <dgm:cxn modelId="{29B9C099-9746-49E3-A8A3-F88BFB9CD0D1}" type="presParOf" srcId="{4A8EA52D-62EB-410C-AFFE-5075FA8E8A7D}" destId="{5C16F448-C606-4570-B875-452BAB772B2B}" srcOrd="1" destOrd="0" presId="urn:microsoft.com/office/officeart/2005/8/layout/hierarchy4"/>
    <dgm:cxn modelId="{082CBF4F-7819-4669-93A6-36876CE8F76F}" type="presParOf" srcId="{4A8EA52D-62EB-410C-AFFE-5075FA8E8A7D}" destId="{7281E90F-BD96-4B2A-A5FC-5210A2E45929}" srcOrd="2" destOrd="0" presId="urn:microsoft.com/office/officeart/2005/8/layout/hierarchy4"/>
    <dgm:cxn modelId="{94979B54-B832-4E4B-AF87-CD1606074CD7}" type="presParOf" srcId="{7281E90F-BD96-4B2A-A5FC-5210A2E45929}" destId="{A5707D4F-35C7-448C-B622-E20AD6A91603}" srcOrd="0" destOrd="0" presId="urn:microsoft.com/office/officeart/2005/8/layout/hierarchy4"/>
    <dgm:cxn modelId="{7AC1AB9A-D9BB-4ACD-BAAD-C9267A14D180}" type="presParOf" srcId="{A5707D4F-35C7-448C-B622-E20AD6A91603}" destId="{F213D618-ABEE-477E-A9C3-E45B9C23EFF0}" srcOrd="0" destOrd="0" presId="urn:microsoft.com/office/officeart/2005/8/layout/hierarchy4"/>
    <dgm:cxn modelId="{D1DE3EA7-76E4-444C-85EB-B954EE296A19}" type="presParOf" srcId="{A5707D4F-35C7-448C-B622-E20AD6A91603}" destId="{4BE3F04F-2983-44FA-B47A-08D10478C232}" srcOrd="1" destOrd="0" presId="urn:microsoft.com/office/officeart/2005/8/layout/hierarchy4"/>
    <dgm:cxn modelId="{00C4A0C6-9026-4EC5-80EB-C6916D19F1E2}" type="presParOf" srcId="{7281E90F-BD96-4B2A-A5FC-5210A2E45929}" destId="{1C7AB6C0-2387-4BE1-817A-8AB428ED1D90}" srcOrd="1" destOrd="0" presId="urn:microsoft.com/office/officeart/2005/8/layout/hierarchy4"/>
    <dgm:cxn modelId="{E99ABD1E-5C55-4890-820A-B94B1DBBAB2F}" type="presParOf" srcId="{7281E90F-BD96-4B2A-A5FC-5210A2E45929}" destId="{DCEA7FD9-0904-4B2F-A598-3D7BB44A1648}" srcOrd="2" destOrd="0" presId="urn:microsoft.com/office/officeart/2005/8/layout/hierarchy4"/>
    <dgm:cxn modelId="{7FC9D029-E38E-4447-BED7-DABD42E4496B}" type="presParOf" srcId="{DCEA7FD9-0904-4B2F-A598-3D7BB44A1648}" destId="{5ED9EA26-518D-48FE-8E4D-4ECF5B6419B4}" srcOrd="0" destOrd="0" presId="urn:microsoft.com/office/officeart/2005/8/layout/hierarchy4"/>
    <dgm:cxn modelId="{83BD7846-A838-49DA-BE02-6B929171F7E3}" type="presParOf" srcId="{DCEA7FD9-0904-4B2F-A598-3D7BB44A1648}" destId="{1209FC32-634E-443E-BECF-B5105ED76C79}" srcOrd="1" destOrd="0" presId="urn:microsoft.com/office/officeart/2005/8/layout/hierarchy4"/>
    <dgm:cxn modelId="{1F40ADB6-1D12-4C60-90BB-EFA1BFC9CD39}" type="presParOf" srcId="{26324843-CE5D-46FD-BBB8-6CBFB74D51F8}" destId="{79A29195-4A3C-4BDA-8A15-CF08BB88FD38}" srcOrd="1" destOrd="0" presId="urn:microsoft.com/office/officeart/2005/8/layout/hierarchy4"/>
    <dgm:cxn modelId="{0EEA09F3-10F3-435B-A64C-BF1D430FB1F4}" type="presParOf" srcId="{26324843-CE5D-46FD-BBB8-6CBFB74D51F8}" destId="{D5B44CA8-C864-468D-AC7A-2FDA3C8B466D}" srcOrd="2" destOrd="0" presId="urn:microsoft.com/office/officeart/2005/8/layout/hierarchy4"/>
    <dgm:cxn modelId="{8DAA477E-D5BA-4594-9525-CB4E90EF08F2}" type="presParOf" srcId="{D5B44CA8-C864-468D-AC7A-2FDA3C8B466D}" destId="{4B034CBB-270B-47CD-BBEF-133184C45B14}" srcOrd="0" destOrd="0" presId="urn:microsoft.com/office/officeart/2005/8/layout/hierarchy4"/>
    <dgm:cxn modelId="{09AC767F-2FE7-4CC2-837B-B96FE1F63E70}" type="presParOf" srcId="{D5B44CA8-C864-468D-AC7A-2FDA3C8B466D}" destId="{C8ACF303-B6D2-4C02-94EF-1F83F2285CEA}" srcOrd="1" destOrd="0" presId="urn:microsoft.com/office/officeart/2005/8/layout/hierarchy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1EB481-7179-44E4-A027-5EA233946584}" type="doc">
      <dgm:prSet loTypeId="urn:microsoft.com/office/officeart/2005/8/layout/bProcess4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2DDF24E-DC21-4536-B50F-047D437B4A2D}">
      <dgm:prSet phldrT="[Текст]"/>
      <dgm:spPr>
        <a:gradFill rotWithShape="0">
          <a:gsLst>
            <a:gs pos="0">
              <a:schemeClr val="tx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Усіх призначених за гетьмана чиновників звільняли з роботи</a:t>
          </a:r>
          <a:endParaRPr lang="ru-RU" dirty="0"/>
        </a:p>
      </dgm:t>
    </dgm:pt>
    <dgm:pt modelId="{3C56AA12-34F6-4601-B4D6-66D49453FFD0}" type="parTrans" cxnId="{D2644A5F-8A66-44F2-BB9B-1750B3F032FE}">
      <dgm:prSet/>
      <dgm:spPr/>
      <dgm:t>
        <a:bodyPr/>
        <a:lstStyle/>
        <a:p>
          <a:endParaRPr lang="ru-RU"/>
        </a:p>
      </dgm:t>
    </dgm:pt>
    <dgm:pt modelId="{EADFB643-7C89-4D64-AD47-6BEAD6ADFDBA}" type="sibTrans" cxnId="{D2644A5F-8A66-44F2-BB9B-1750B3F032FE}">
      <dgm:prSet/>
      <dgm:spPr/>
      <dgm:t>
        <a:bodyPr/>
        <a:lstStyle/>
        <a:p>
          <a:endParaRPr lang="ru-RU"/>
        </a:p>
      </dgm:t>
    </dgm:pt>
    <dgm:pt modelId="{78FB41A0-18D8-4474-9F58-459EB8700D04}">
      <dgm:prSet phldrT="[Текст]"/>
      <dgm:spPr>
        <a:gradFill rotWithShape="0">
          <a:gsLst>
            <a:gs pos="0">
              <a:schemeClr val="tx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Влада в УНР належить трудовому народу</a:t>
          </a:r>
          <a:endParaRPr lang="ru-RU" dirty="0"/>
        </a:p>
      </dgm:t>
    </dgm:pt>
    <dgm:pt modelId="{6AFC2F41-4A1F-4216-A829-6E98797ABD0E}" type="parTrans" cxnId="{4ECA1B7B-6F99-40D3-BEF0-D46A0582880B}">
      <dgm:prSet/>
      <dgm:spPr/>
      <dgm:t>
        <a:bodyPr/>
        <a:lstStyle/>
        <a:p>
          <a:endParaRPr lang="ru-RU"/>
        </a:p>
      </dgm:t>
    </dgm:pt>
    <dgm:pt modelId="{909CEED0-33F4-40D9-BB28-E51DE9BA9B25}" type="sibTrans" cxnId="{4ECA1B7B-6F99-40D3-BEF0-D46A0582880B}">
      <dgm:prSet/>
      <dgm:spPr/>
      <dgm:t>
        <a:bodyPr/>
        <a:lstStyle/>
        <a:p>
          <a:endParaRPr lang="ru-RU"/>
        </a:p>
      </dgm:t>
    </dgm:pt>
    <dgm:pt modelId="{BD08D5BE-1BEF-4131-9A65-C1FAEA72644E}">
      <dgm:prSet phldrT="[Текст]"/>
      <dgm:spPr>
        <a:gradFill rotWithShape="0">
          <a:gsLst>
            <a:gs pos="0">
              <a:schemeClr val="tx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В організацію влади покладено ідею </a:t>
          </a:r>
          <a:r>
            <a:rPr lang="uk-UA" b="1" i="1" dirty="0" err="1" smtClean="0"/>
            <a:t>“трудового</a:t>
          </a:r>
          <a:r>
            <a:rPr lang="uk-UA" b="1" i="1" dirty="0" smtClean="0"/>
            <a:t> </a:t>
          </a:r>
          <a:r>
            <a:rPr lang="uk-UA" b="1" i="1" dirty="0" err="1" smtClean="0"/>
            <a:t>принципу”</a:t>
          </a:r>
          <a:endParaRPr lang="ru-RU" b="1" i="1" dirty="0"/>
        </a:p>
      </dgm:t>
    </dgm:pt>
    <dgm:pt modelId="{F32C5233-D6E0-4525-BAE2-5ADD0B04C5FD}" type="parTrans" cxnId="{3CCC9617-85C7-4AEF-A1D1-1D374D2B70DB}">
      <dgm:prSet/>
      <dgm:spPr/>
      <dgm:t>
        <a:bodyPr/>
        <a:lstStyle/>
        <a:p>
          <a:endParaRPr lang="ru-RU"/>
        </a:p>
      </dgm:t>
    </dgm:pt>
    <dgm:pt modelId="{370675E8-60CC-4228-A7AC-38F14B52C58B}" type="sibTrans" cxnId="{3CCC9617-85C7-4AEF-A1D1-1D374D2B70DB}">
      <dgm:prSet/>
      <dgm:spPr/>
      <dgm:t>
        <a:bodyPr/>
        <a:lstStyle/>
        <a:p>
          <a:endParaRPr lang="ru-RU"/>
        </a:p>
      </dgm:t>
    </dgm:pt>
    <dgm:pt modelId="{C82DB3A0-99D9-4F85-A497-6A9F15572F52}">
      <dgm:prSet/>
      <dgm:spPr>
        <a:gradFill rotWithShape="0">
          <a:gsLst>
            <a:gs pos="0">
              <a:schemeClr val="tx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Заявлено про відновлення УНР</a:t>
          </a:r>
          <a:endParaRPr lang="ru-RU" dirty="0"/>
        </a:p>
      </dgm:t>
    </dgm:pt>
    <dgm:pt modelId="{EB4A7AF1-40B3-44FC-98E3-A72D02C95B54}" type="parTrans" cxnId="{307A1FFB-7BAC-4C7A-87FD-E98076A29BEB}">
      <dgm:prSet/>
      <dgm:spPr/>
      <dgm:t>
        <a:bodyPr/>
        <a:lstStyle/>
        <a:p>
          <a:endParaRPr lang="ru-RU"/>
        </a:p>
      </dgm:t>
    </dgm:pt>
    <dgm:pt modelId="{222BE804-A3B9-46DF-8B69-C4369174040F}" type="sibTrans" cxnId="{307A1FFB-7BAC-4C7A-87FD-E98076A29BEB}">
      <dgm:prSet/>
      <dgm:spPr/>
      <dgm:t>
        <a:bodyPr/>
        <a:lstStyle/>
        <a:p>
          <a:endParaRPr lang="ru-RU"/>
        </a:p>
      </dgm:t>
    </dgm:pt>
    <dgm:pt modelId="{02586FCC-5592-4A06-9241-AE827E0577B4}">
      <dgm:prSet/>
      <dgm:spPr>
        <a:gradFill rotWithShape="0">
          <a:gsLst>
            <a:gs pos="0">
              <a:schemeClr val="tx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Відмінено всі закони і постанови гетьманського уряду</a:t>
          </a:r>
          <a:endParaRPr lang="ru-RU" dirty="0"/>
        </a:p>
      </dgm:t>
    </dgm:pt>
    <dgm:pt modelId="{AC42F815-F16E-4479-A5E4-45AEC132D898}" type="parTrans" cxnId="{4CE809F6-4CD5-4672-8B40-6654547E5F61}">
      <dgm:prSet/>
      <dgm:spPr/>
      <dgm:t>
        <a:bodyPr/>
        <a:lstStyle/>
        <a:p>
          <a:endParaRPr lang="ru-RU"/>
        </a:p>
      </dgm:t>
    </dgm:pt>
    <dgm:pt modelId="{9EA5BC32-5450-43DE-830D-287A152023B8}" type="sibTrans" cxnId="{4CE809F6-4CD5-4672-8B40-6654547E5F61}">
      <dgm:prSet/>
      <dgm:spPr/>
      <dgm:t>
        <a:bodyPr/>
        <a:lstStyle/>
        <a:p>
          <a:endParaRPr lang="ru-RU"/>
        </a:p>
      </dgm:t>
    </dgm:pt>
    <dgm:pt modelId="{A1216B9B-7175-4781-B22C-B5B88CD2C904}">
      <dgm:prSet/>
      <dgm:spPr>
        <a:gradFill rotWithShape="0">
          <a:gsLst>
            <a:gs pos="0">
              <a:schemeClr val="tx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Нетрудові, експлуататорські  класи позбавляються права голосу</a:t>
          </a:r>
          <a:endParaRPr lang="ru-RU" dirty="0"/>
        </a:p>
      </dgm:t>
    </dgm:pt>
    <dgm:pt modelId="{9E1E4370-5733-479C-8ECD-8D063EDEA18B}" type="parTrans" cxnId="{E72B1400-4AA1-4FA7-AE5D-9C685EF4B28B}">
      <dgm:prSet/>
      <dgm:spPr/>
      <dgm:t>
        <a:bodyPr/>
        <a:lstStyle/>
        <a:p>
          <a:endParaRPr lang="ru-RU"/>
        </a:p>
      </dgm:t>
    </dgm:pt>
    <dgm:pt modelId="{A2E09632-3F54-42C0-A25F-FD2C9D2B0FA2}" type="sibTrans" cxnId="{E72B1400-4AA1-4FA7-AE5D-9C685EF4B28B}">
      <dgm:prSet/>
      <dgm:spPr/>
      <dgm:t>
        <a:bodyPr/>
        <a:lstStyle/>
        <a:p>
          <a:endParaRPr lang="ru-RU"/>
        </a:p>
      </dgm:t>
    </dgm:pt>
    <dgm:pt modelId="{A6F08ACD-71F5-4E63-AA46-84646224E5F7}">
      <dgm:prSet/>
      <dgm:spPr>
        <a:gradFill rotWithShape="0">
          <a:gsLst>
            <a:gs pos="0">
              <a:schemeClr val="tx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err="1" smtClean="0"/>
            <a:t>Директорія-</a:t>
          </a:r>
          <a:r>
            <a:rPr lang="uk-UA" dirty="0" smtClean="0"/>
            <a:t> тимчасова верховна рада до скликання Конгресу трудового народу України</a:t>
          </a:r>
          <a:endParaRPr lang="ru-RU" dirty="0"/>
        </a:p>
      </dgm:t>
    </dgm:pt>
    <dgm:pt modelId="{FF9DFC60-A4AB-4729-9075-4161D4F40A93}" type="parTrans" cxnId="{CDE29760-253F-4DAD-B37F-9756A0833D43}">
      <dgm:prSet/>
      <dgm:spPr/>
      <dgm:t>
        <a:bodyPr/>
        <a:lstStyle/>
        <a:p>
          <a:endParaRPr lang="ru-RU"/>
        </a:p>
      </dgm:t>
    </dgm:pt>
    <dgm:pt modelId="{34B02218-CACA-461C-B609-1FF48ECA67A5}" type="sibTrans" cxnId="{CDE29760-253F-4DAD-B37F-9756A0833D43}">
      <dgm:prSet/>
      <dgm:spPr/>
      <dgm:t>
        <a:bodyPr/>
        <a:lstStyle/>
        <a:p>
          <a:endParaRPr lang="ru-RU"/>
        </a:p>
      </dgm:t>
    </dgm:pt>
    <dgm:pt modelId="{5FFB9AA9-0FB5-47DD-81D3-97E1F3B4C75A}">
      <dgm:prSet/>
      <dgm:spPr>
        <a:gradFill rotWithShape="0">
          <a:gsLst>
            <a:gs pos="0">
              <a:schemeClr val="tx1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uk-UA" dirty="0" smtClean="0"/>
            <a:t>Відновлюється 8-годинний робочий день та свободи, скасовані гетьманом</a:t>
          </a:r>
          <a:endParaRPr lang="ru-RU" dirty="0"/>
        </a:p>
      </dgm:t>
    </dgm:pt>
    <dgm:pt modelId="{53CF9CB8-D1E7-4C8E-8605-147DB3128737}" type="parTrans" cxnId="{8289EEC8-D752-4D6E-9DDC-50B068D3DED3}">
      <dgm:prSet/>
      <dgm:spPr/>
      <dgm:t>
        <a:bodyPr/>
        <a:lstStyle/>
        <a:p>
          <a:endParaRPr lang="ru-RU"/>
        </a:p>
      </dgm:t>
    </dgm:pt>
    <dgm:pt modelId="{D1BEFE7D-5F84-4398-9F21-A71464DB767B}" type="sibTrans" cxnId="{8289EEC8-D752-4D6E-9DDC-50B068D3DED3}">
      <dgm:prSet/>
      <dgm:spPr/>
      <dgm:t>
        <a:bodyPr/>
        <a:lstStyle/>
        <a:p>
          <a:endParaRPr lang="ru-RU"/>
        </a:p>
      </dgm:t>
    </dgm:pt>
    <dgm:pt modelId="{EA4963D0-27E7-443A-8D92-5C8E43D654BD}" type="pres">
      <dgm:prSet presAssocID="{101EB481-7179-44E4-A027-5EA23394658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51429FD-AF45-4C45-90C7-C11CB1F47A48}" type="pres">
      <dgm:prSet presAssocID="{C82DB3A0-99D9-4F85-A497-6A9F15572F52}" presName="compNode" presStyleCnt="0"/>
      <dgm:spPr/>
      <dgm:t>
        <a:bodyPr/>
        <a:lstStyle/>
        <a:p>
          <a:endParaRPr lang="ru-RU"/>
        </a:p>
      </dgm:t>
    </dgm:pt>
    <dgm:pt modelId="{5016D947-BBD1-49EE-9A50-6B06E6286A27}" type="pres">
      <dgm:prSet presAssocID="{C82DB3A0-99D9-4F85-A497-6A9F15572F52}" presName="dummyConnPt" presStyleCnt="0"/>
      <dgm:spPr/>
      <dgm:t>
        <a:bodyPr/>
        <a:lstStyle/>
        <a:p>
          <a:endParaRPr lang="ru-RU"/>
        </a:p>
      </dgm:t>
    </dgm:pt>
    <dgm:pt modelId="{5124E855-96E0-4455-A488-A525E588E52D}" type="pres">
      <dgm:prSet presAssocID="{C82DB3A0-99D9-4F85-A497-6A9F15572F52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20E7A-736B-433A-89C4-0DBB705EBE1A}" type="pres">
      <dgm:prSet presAssocID="{222BE804-A3B9-46DF-8B69-C4369174040F}" presName="sibTrans" presStyleLbl="bgSibTrans2D1" presStyleIdx="0" presStyleCnt="7"/>
      <dgm:spPr/>
      <dgm:t>
        <a:bodyPr/>
        <a:lstStyle/>
        <a:p>
          <a:endParaRPr lang="ru-RU"/>
        </a:p>
      </dgm:t>
    </dgm:pt>
    <dgm:pt modelId="{57D61C78-A99F-437C-8BB9-6CC477598C7D}" type="pres">
      <dgm:prSet presAssocID="{02586FCC-5592-4A06-9241-AE827E0577B4}" presName="compNode" presStyleCnt="0"/>
      <dgm:spPr/>
      <dgm:t>
        <a:bodyPr/>
        <a:lstStyle/>
        <a:p>
          <a:endParaRPr lang="ru-RU"/>
        </a:p>
      </dgm:t>
    </dgm:pt>
    <dgm:pt modelId="{378C9469-620A-4FFD-9F16-387D276E6EA5}" type="pres">
      <dgm:prSet presAssocID="{02586FCC-5592-4A06-9241-AE827E0577B4}" presName="dummyConnPt" presStyleCnt="0"/>
      <dgm:spPr/>
      <dgm:t>
        <a:bodyPr/>
        <a:lstStyle/>
        <a:p>
          <a:endParaRPr lang="ru-RU"/>
        </a:p>
      </dgm:t>
    </dgm:pt>
    <dgm:pt modelId="{18827630-FA6A-487A-B2AA-D9DA1CC714AD}" type="pres">
      <dgm:prSet presAssocID="{02586FCC-5592-4A06-9241-AE827E0577B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21E54D-A733-4AA9-8A9A-E7D5B2CABC54}" type="pres">
      <dgm:prSet presAssocID="{9EA5BC32-5450-43DE-830D-287A152023B8}" presName="sibTrans" presStyleLbl="bgSibTrans2D1" presStyleIdx="1" presStyleCnt="7"/>
      <dgm:spPr/>
      <dgm:t>
        <a:bodyPr/>
        <a:lstStyle/>
        <a:p>
          <a:endParaRPr lang="ru-RU"/>
        </a:p>
      </dgm:t>
    </dgm:pt>
    <dgm:pt modelId="{D81AAC1C-7195-4BC4-9713-BAEB38B4A387}" type="pres">
      <dgm:prSet presAssocID="{82DDF24E-DC21-4536-B50F-047D437B4A2D}" presName="compNode" presStyleCnt="0"/>
      <dgm:spPr/>
      <dgm:t>
        <a:bodyPr/>
        <a:lstStyle/>
        <a:p>
          <a:endParaRPr lang="ru-RU"/>
        </a:p>
      </dgm:t>
    </dgm:pt>
    <dgm:pt modelId="{249D4C23-6769-43C6-98A5-F101A87905CC}" type="pres">
      <dgm:prSet presAssocID="{82DDF24E-DC21-4536-B50F-047D437B4A2D}" presName="dummyConnPt" presStyleCnt="0"/>
      <dgm:spPr/>
      <dgm:t>
        <a:bodyPr/>
        <a:lstStyle/>
        <a:p>
          <a:endParaRPr lang="ru-RU"/>
        </a:p>
      </dgm:t>
    </dgm:pt>
    <dgm:pt modelId="{39849E71-2641-4C25-B710-98E4FA8536C9}" type="pres">
      <dgm:prSet presAssocID="{82DDF24E-DC21-4536-B50F-047D437B4A2D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EC234-B35E-4C0C-A609-D38F29DDF43B}" type="pres">
      <dgm:prSet presAssocID="{EADFB643-7C89-4D64-AD47-6BEAD6ADFDBA}" presName="sibTrans" presStyleLbl="bgSibTrans2D1" presStyleIdx="2" presStyleCnt="7"/>
      <dgm:spPr/>
      <dgm:t>
        <a:bodyPr/>
        <a:lstStyle/>
        <a:p>
          <a:endParaRPr lang="ru-RU"/>
        </a:p>
      </dgm:t>
    </dgm:pt>
    <dgm:pt modelId="{F71A5655-71AF-4309-84FF-FEEE3D354917}" type="pres">
      <dgm:prSet presAssocID="{78FB41A0-18D8-4474-9F58-459EB8700D04}" presName="compNode" presStyleCnt="0"/>
      <dgm:spPr/>
      <dgm:t>
        <a:bodyPr/>
        <a:lstStyle/>
        <a:p>
          <a:endParaRPr lang="ru-RU"/>
        </a:p>
      </dgm:t>
    </dgm:pt>
    <dgm:pt modelId="{71D6B6E0-D62E-472D-BA6F-315A816772E2}" type="pres">
      <dgm:prSet presAssocID="{78FB41A0-18D8-4474-9F58-459EB8700D04}" presName="dummyConnPt" presStyleCnt="0"/>
      <dgm:spPr/>
      <dgm:t>
        <a:bodyPr/>
        <a:lstStyle/>
        <a:p>
          <a:endParaRPr lang="ru-RU"/>
        </a:p>
      </dgm:t>
    </dgm:pt>
    <dgm:pt modelId="{0033B633-6003-4CA1-A1FD-C7731F6CBE96}" type="pres">
      <dgm:prSet presAssocID="{78FB41A0-18D8-4474-9F58-459EB8700D04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F2D8A-52E0-43D9-B2C5-7BD947221C55}" type="pres">
      <dgm:prSet presAssocID="{909CEED0-33F4-40D9-BB28-E51DE9BA9B25}" presName="sibTrans" presStyleLbl="bgSibTrans2D1" presStyleIdx="3" presStyleCnt="7"/>
      <dgm:spPr/>
      <dgm:t>
        <a:bodyPr/>
        <a:lstStyle/>
        <a:p>
          <a:endParaRPr lang="ru-RU"/>
        </a:p>
      </dgm:t>
    </dgm:pt>
    <dgm:pt modelId="{B3CF0F10-D4E1-45DB-A4F0-42825B4152C0}" type="pres">
      <dgm:prSet presAssocID="{BD08D5BE-1BEF-4131-9A65-C1FAEA72644E}" presName="compNode" presStyleCnt="0"/>
      <dgm:spPr/>
      <dgm:t>
        <a:bodyPr/>
        <a:lstStyle/>
        <a:p>
          <a:endParaRPr lang="ru-RU"/>
        </a:p>
      </dgm:t>
    </dgm:pt>
    <dgm:pt modelId="{F789F9E9-D7C9-4988-B1B0-43A86A0A09FD}" type="pres">
      <dgm:prSet presAssocID="{BD08D5BE-1BEF-4131-9A65-C1FAEA72644E}" presName="dummyConnPt" presStyleCnt="0"/>
      <dgm:spPr/>
      <dgm:t>
        <a:bodyPr/>
        <a:lstStyle/>
        <a:p>
          <a:endParaRPr lang="ru-RU"/>
        </a:p>
      </dgm:t>
    </dgm:pt>
    <dgm:pt modelId="{3696217E-A236-49D4-AA49-F78D67E7023A}" type="pres">
      <dgm:prSet presAssocID="{BD08D5BE-1BEF-4131-9A65-C1FAEA72644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971B7-0A56-4FD1-9607-1E66AA4F6BD8}" type="pres">
      <dgm:prSet presAssocID="{370675E8-60CC-4228-A7AC-38F14B52C58B}" presName="sibTrans" presStyleLbl="bgSibTrans2D1" presStyleIdx="4" presStyleCnt="7"/>
      <dgm:spPr/>
      <dgm:t>
        <a:bodyPr/>
        <a:lstStyle/>
        <a:p>
          <a:endParaRPr lang="ru-RU"/>
        </a:p>
      </dgm:t>
    </dgm:pt>
    <dgm:pt modelId="{15407233-B7E7-4659-A380-D9A77AF53D2B}" type="pres">
      <dgm:prSet presAssocID="{A1216B9B-7175-4781-B22C-B5B88CD2C904}" presName="compNode" presStyleCnt="0"/>
      <dgm:spPr/>
      <dgm:t>
        <a:bodyPr/>
        <a:lstStyle/>
        <a:p>
          <a:endParaRPr lang="ru-RU"/>
        </a:p>
      </dgm:t>
    </dgm:pt>
    <dgm:pt modelId="{DB7C7D2B-7B03-452A-A91A-1B8FBAAF9382}" type="pres">
      <dgm:prSet presAssocID="{A1216B9B-7175-4781-B22C-B5B88CD2C904}" presName="dummyConnPt" presStyleCnt="0"/>
      <dgm:spPr/>
      <dgm:t>
        <a:bodyPr/>
        <a:lstStyle/>
        <a:p>
          <a:endParaRPr lang="ru-RU"/>
        </a:p>
      </dgm:t>
    </dgm:pt>
    <dgm:pt modelId="{2A135B68-EB55-4065-B085-A564958FCFEA}" type="pres">
      <dgm:prSet presAssocID="{A1216B9B-7175-4781-B22C-B5B88CD2C904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2B61FA-1136-433E-9BE7-9DD7B0B60FAC}" type="pres">
      <dgm:prSet presAssocID="{A2E09632-3F54-42C0-A25F-FD2C9D2B0FA2}" presName="sibTrans" presStyleLbl="bgSibTrans2D1" presStyleIdx="5" presStyleCnt="7"/>
      <dgm:spPr/>
      <dgm:t>
        <a:bodyPr/>
        <a:lstStyle/>
        <a:p>
          <a:endParaRPr lang="ru-RU"/>
        </a:p>
      </dgm:t>
    </dgm:pt>
    <dgm:pt modelId="{1E502F87-B7D3-4299-8799-D5E8BFAD3D12}" type="pres">
      <dgm:prSet presAssocID="{A6F08ACD-71F5-4E63-AA46-84646224E5F7}" presName="compNode" presStyleCnt="0"/>
      <dgm:spPr/>
      <dgm:t>
        <a:bodyPr/>
        <a:lstStyle/>
        <a:p>
          <a:endParaRPr lang="ru-RU"/>
        </a:p>
      </dgm:t>
    </dgm:pt>
    <dgm:pt modelId="{CFA3CF79-77BF-4220-B4EC-DD1BEBEFB3B1}" type="pres">
      <dgm:prSet presAssocID="{A6F08ACD-71F5-4E63-AA46-84646224E5F7}" presName="dummyConnPt" presStyleCnt="0"/>
      <dgm:spPr/>
      <dgm:t>
        <a:bodyPr/>
        <a:lstStyle/>
        <a:p>
          <a:endParaRPr lang="ru-RU"/>
        </a:p>
      </dgm:t>
    </dgm:pt>
    <dgm:pt modelId="{F73D7DEE-B049-4F2D-80B1-A2D548DBAC40}" type="pres">
      <dgm:prSet presAssocID="{A6F08ACD-71F5-4E63-AA46-84646224E5F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47E60-07F2-45C2-AF51-112915D61480}" type="pres">
      <dgm:prSet presAssocID="{34B02218-CACA-461C-B609-1FF48ECA67A5}" presName="sibTrans" presStyleLbl="bgSibTrans2D1" presStyleIdx="6" presStyleCnt="7"/>
      <dgm:spPr/>
      <dgm:t>
        <a:bodyPr/>
        <a:lstStyle/>
        <a:p>
          <a:endParaRPr lang="ru-RU"/>
        </a:p>
      </dgm:t>
    </dgm:pt>
    <dgm:pt modelId="{715CC62B-88D3-436C-B457-20FFFE4A541D}" type="pres">
      <dgm:prSet presAssocID="{5FFB9AA9-0FB5-47DD-81D3-97E1F3B4C75A}" presName="compNode" presStyleCnt="0"/>
      <dgm:spPr/>
      <dgm:t>
        <a:bodyPr/>
        <a:lstStyle/>
        <a:p>
          <a:endParaRPr lang="ru-RU"/>
        </a:p>
      </dgm:t>
    </dgm:pt>
    <dgm:pt modelId="{81A6CF55-6420-46E8-928E-E45C2F856C07}" type="pres">
      <dgm:prSet presAssocID="{5FFB9AA9-0FB5-47DD-81D3-97E1F3B4C75A}" presName="dummyConnPt" presStyleCnt="0"/>
      <dgm:spPr/>
      <dgm:t>
        <a:bodyPr/>
        <a:lstStyle/>
        <a:p>
          <a:endParaRPr lang="ru-RU"/>
        </a:p>
      </dgm:t>
    </dgm:pt>
    <dgm:pt modelId="{3B85458F-079A-4F98-B066-3BD25E111EAC}" type="pres">
      <dgm:prSet presAssocID="{5FFB9AA9-0FB5-47DD-81D3-97E1F3B4C75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1428D3-8F39-4150-975D-9BF8E36A7D77}" type="presOf" srcId="{A6F08ACD-71F5-4E63-AA46-84646224E5F7}" destId="{F73D7DEE-B049-4F2D-80B1-A2D548DBAC40}" srcOrd="0" destOrd="0" presId="urn:microsoft.com/office/officeart/2005/8/layout/bProcess4"/>
    <dgm:cxn modelId="{8289EEC8-D752-4D6E-9DDC-50B068D3DED3}" srcId="{101EB481-7179-44E4-A027-5EA233946584}" destId="{5FFB9AA9-0FB5-47DD-81D3-97E1F3B4C75A}" srcOrd="7" destOrd="0" parTransId="{53CF9CB8-D1E7-4C8E-8605-147DB3128737}" sibTransId="{D1BEFE7D-5F84-4398-9F21-A71464DB767B}"/>
    <dgm:cxn modelId="{4ECA1B7B-6F99-40D3-BEF0-D46A0582880B}" srcId="{101EB481-7179-44E4-A027-5EA233946584}" destId="{78FB41A0-18D8-4474-9F58-459EB8700D04}" srcOrd="3" destOrd="0" parTransId="{6AFC2F41-4A1F-4216-A829-6E98797ABD0E}" sibTransId="{909CEED0-33F4-40D9-BB28-E51DE9BA9B25}"/>
    <dgm:cxn modelId="{CDC5A022-9474-4DED-AF54-55CA788859E1}" type="presOf" srcId="{A1216B9B-7175-4781-B22C-B5B88CD2C904}" destId="{2A135B68-EB55-4065-B085-A564958FCFEA}" srcOrd="0" destOrd="0" presId="urn:microsoft.com/office/officeart/2005/8/layout/bProcess4"/>
    <dgm:cxn modelId="{8FECAD28-37CF-4932-8B67-4417DEE99736}" type="presOf" srcId="{5FFB9AA9-0FB5-47DD-81D3-97E1F3B4C75A}" destId="{3B85458F-079A-4F98-B066-3BD25E111EAC}" srcOrd="0" destOrd="0" presId="urn:microsoft.com/office/officeart/2005/8/layout/bProcess4"/>
    <dgm:cxn modelId="{ADEFA49A-237F-4CE9-A864-2E236D18CBBB}" type="presOf" srcId="{909CEED0-33F4-40D9-BB28-E51DE9BA9B25}" destId="{F52F2D8A-52E0-43D9-B2C5-7BD947221C55}" srcOrd="0" destOrd="0" presId="urn:microsoft.com/office/officeart/2005/8/layout/bProcess4"/>
    <dgm:cxn modelId="{2B2F9ECC-CE39-4F9B-9396-A967988EA9D7}" type="presOf" srcId="{78FB41A0-18D8-4474-9F58-459EB8700D04}" destId="{0033B633-6003-4CA1-A1FD-C7731F6CBE96}" srcOrd="0" destOrd="0" presId="urn:microsoft.com/office/officeart/2005/8/layout/bProcess4"/>
    <dgm:cxn modelId="{4CE809F6-4CD5-4672-8B40-6654547E5F61}" srcId="{101EB481-7179-44E4-A027-5EA233946584}" destId="{02586FCC-5592-4A06-9241-AE827E0577B4}" srcOrd="1" destOrd="0" parTransId="{AC42F815-F16E-4479-A5E4-45AEC132D898}" sibTransId="{9EA5BC32-5450-43DE-830D-287A152023B8}"/>
    <dgm:cxn modelId="{80FF5776-29DD-4347-8C01-E1DA032183EF}" type="presOf" srcId="{EADFB643-7C89-4D64-AD47-6BEAD6ADFDBA}" destId="{B93EC234-B35E-4C0C-A609-D38F29DDF43B}" srcOrd="0" destOrd="0" presId="urn:microsoft.com/office/officeart/2005/8/layout/bProcess4"/>
    <dgm:cxn modelId="{D2644A5F-8A66-44F2-BB9B-1750B3F032FE}" srcId="{101EB481-7179-44E4-A027-5EA233946584}" destId="{82DDF24E-DC21-4536-B50F-047D437B4A2D}" srcOrd="2" destOrd="0" parTransId="{3C56AA12-34F6-4601-B4D6-66D49453FFD0}" sibTransId="{EADFB643-7C89-4D64-AD47-6BEAD6ADFDBA}"/>
    <dgm:cxn modelId="{2D50CD64-A93C-42B5-B1D9-6ADDE74A569E}" type="presOf" srcId="{02586FCC-5592-4A06-9241-AE827E0577B4}" destId="{18827630-FA6A-487A-B2AA-D9DA1CC714AD}" srcOrd="0" destOrd="0" presId="urn:microsoft.com/office/officeart/2005/8/layout/bProcess4"/>
    <dgm:cxn modelId="{5BDF4D89-C180-4848-BF30-DD1A1616BDAA}" type="presOf" srcId="{370675E8-60CC-4228-A7AC-38F14B52C58B}" destId="{B91971B7-0A56-4FD1-9607-1E66AA4F6BD8}" srcOrd="0" destOrd="0" presId="urn:microsoft.com/office/officeart/2005/8/layout/bProcess4"/>
    <dgm:cxn modelId="{E72B1400-4AA1-4FA7-AE5D-9C685EF4B28B}" srcId="{101EB481-7179-44E4-A027-5EA233946584}" destId="{A1216B9B-7175-4781-B22C-B5B88CD2C904}" srcOrd="5" destOrd="0" parTransId="{9E1E4370-5733-479C-8ECD-8D063EDEA18B}" sibTransId="{A2E09632-3F54-42C0-A25F-FD2C9D2B0FA2}"/>
    <dgm:cxn modelId="{307A1FFB-7BAC-4C7A-87FD-E98076A29BEB}" srcId="{101EB481-7179-44E4-A027-5EA233946584}" destId="{C82DB3A0-99D9-4F85-A497-6A9F15572F52}" srcOrd="0" destOrd="0" parTransId="{EB4A7AF1-40B3-44FC-98E3-A72D02C95B54}" sibTransId="{222BE804-A3B9-46DF-8B69-C4369174040F}"/>
    <dgm:cxn modelId="{07671991-F6E4-4E2F-9CCF-2C3A4DBECDB8}" type="presOf" srcId="{BD08D5BE-1BEF-4131-9A65-C1FAEA72644E}" destId="{3696217E-A236-49D4-AA49-F78D67E7023A}" srcOrd="0" destOrd="0" presId="urn:microsoft.com/office/officeart/2005/8/layout/bProcess4"/>
    <dgm:cxn modelId="{97EBFD35-D600-4D8A-9551-DAB847A3B940}" type="presOf" srcId="{9EA5BC32-5450-43DE-830D-287A152023B8}" destId="{E221E54D-A733-4AA9-8A9A-E7D5B2CABC54}" srcOrd="0" destOrd="0" presId="urn:microsoft.com/office/officeart/2005/8/layout/bProcess4"/>
    <dgm:cxn modelId="{A456AEF6-EA64-45CF-9A46-2240C1FF011B}" type="presOf" srcId="{82DDF24E-DC21-4536-B50F-047D437B4A2D}" destId="{39849E71-2641-4C25-B710-98E4FA8536C9}" srcOrd="0" destOrd="0" presId="urn:microsoft.com/office/officeart/2005/8/layout/bProcess4"/>
    <dgm:cxn modelId="{CDE29760-253F-4DAD-B37F-9756A0833D43}" srcId="{101EB481-7179-44E4-A027-5EA233946584}" destId="{A6F08ACD-71F5-4E63-AA46-84646224E5F7}" srcOrd="6" destOrd="0" parTransId="{FF9DFC60-A4AB-4729-9075-4161D4F40A93}" sibTransId="{34B02218-CACA-461C-B609-1FF48ECA67A5}"/>
    <dgm:cxn modelId="{D8108712-5B9A-4A9B-A60B-A00CCB913406}" type="presOf" srcId="{101EB481-7179-44E4-A027-5EA233946584}" destId="{EA4963D0-27E7-443A-8D92-5C8E43D654BD}" srcOrd="0" destOrd="0" presId="urn:microsoft.com/office/officeart/2005/8/layout/bProcess4"/>
    <dgm:cxn modelId="{BE45E73A-0508-4064-9EFE-FA2F0B357803}" type="presOf" srcId="{222BE804-A3B9-46DF-8B69-C4369174040F}" destId="{50420E7A-736B-433A-89C4-0DBB705EBE1A}" srcOrd="0" destOrd="0" presId="urn:microsoft.com/office/officeart/2005/8/layout/bProcess4"/>
    <dgm:cxn modelId="{12E8A19D-AE54-428F-9008-C30426DFAD80}" type="presOf" srcId="{34B02218-CACA-461C-B609-1FF48ECA67A5}" destId="{A3D47E60-07F2-45C2-AF51-112915D61480}" srcOrd="0" destOrd="0" presId="urn:microsoft.com/office/officeart/2005/8/layout/bProcess4"/>
    <dgm:cxn modelId="{3CCC9617-85C7-4AEF-A1D1-1D374D2B70DB}" srcId="{101EB481-7179-44E4-A027-5EA233946584}" destId="{BD08D5BE-1BEF-4131-9A65-C1FAEA72644E}" srcOrd="4" destOrd="0" parTransId="{F32C5233-D6E0-4525-BAE2-5ADD0B04C5FD}" sibTransId="{370675E8-60CC-4228-A7AC-38F14B52C58B}"/>
    <dgm:cxn modelId="{3E94F64F-9037-4859-A361-028F4CBEFC0E}" type="presOf" srcId="{C82DB3A0-99D9-4F85-A497-6A9F15572F52}" destId="{5124E855-96E0-4455-A488-A525E588E52D}" srcOrd="0" destOrd="0" presId="urn:microsoft.com/office/officeart/2005/8/layout/bProcess4"/>
    <dgm:cxn modelId="{B1D8D58A-4400-4B98-899F-D1429A130A73}" type="presOf" srcId="{A2E09632-3F54-42C0-A25F-FD2C9D2B0FA2}" destId="{9A2B61FA-1136-433E-9BE7-9DD7B0B60FAC}" srcOrd="0" destOrd="0" presId="urn:microsoft.com/office/officeart/2005/8/layout/bProcess4"/>
    <dgm:cxn modelId="{39442630-61D0-4397-B90B-9A7070C71CFA}" type="presParOf" srcId="{EA4963D0-27E7-443A-8D92-5C8E43D654BD}" destId="{151429FD-AF45-4C45-90C7-C11CB1F47A48}" srcOrd="0" destOrd="0" presId="urn:microsoft.com/office/officeart/2005/8/layout/bProcess4"/>
    <dgm:cxn modelId="{09D9375F-563E-40BF-B8BC-8C824666A4F2}" type="presParOf" srcId="{151429FD-AF45-4C45-90C7-C11CB1F47A48}" destId="{5016D947-BBD1-49EE-9A50-6B06E6286A27}" srcOrd="0" destOrd="0" presId="urn:microsoft.com/office/officeart/2005/8/layout/bProcess4"/>
    <dgm:cxn modelId="{0E64EC77-3BEE-455D-B853-67307B136A9D}" type="presParOf" srcId="{151429FD-AF45-4C45-90C7-C11CB1F47A48}" destId="{5124E855-96E0-4455-A488-A525E588E52D}" srcOrd="1" destOrd="0" presId="urn:microsoft.com/office/officeart/2005/8/layout/bProcess4"/>
    <dgm:cxn modelId="{8420731C-DD5B-4C09-B237-3EBEE2BF9980}" type="presParOf" srcId="{EA4963D0-27E7-443A-8D92-5C8E43D654BD}" destId="{50420E7A-736B-433A-89C4-0DBB705EBE1A}" srcOrd="1" destOrd="0" presId="urn:microsoft.com/office/officeart/2005/8/layout/bProcess4"/>
    <dgm:cxn modelId="{57970BBE-2749-48B9-B132-4F769B6B3DFC}" type="presParOf" srcId="{EA4963D0-27E7-443A-8D92-5C8E43D654BD}" destId="{57D61C78-A99F-437C-8BB9-6CC477598C7D}" srcOrd="2" destOrd="0" presId="urn:microsoft.com/office/officeart/2005/8/layout/bProcess4"/>
    <dgm:cxn modelId="{388B90B6-945A-4888-91FB-54D69D199A39}" type="presParOf" srcId="{57D61C78-A99F-437C-8BB9-6CC477598C7D}" destId="{378C9469-620A-4FFD-9F16-387D276E6EA5}" srcOrd="0" destOrd="0" presId="urn:microsoft.com/office/officeart/2005/8/layout/bProcess4"/>
    <dgm:cxn modelId="{91B31AC2-77DE-4B6E-9B4C-5440849DE8A3}" type="presParOf" srcId="{57D61C78-A99F-437C-8BB9-6CC477598C7D}" destId="{18827630-FA6A-487A-B2AA-D9DA1CC714AD}" srcOrd="1" destOrd="0" presId="urn:microsoft.com/office/officeart/2005/8/layout/bProcess4"/>
    <dgm:cxn modelId="{33EDA3D0-AAC0-427F-A6EA-460A200A3F6A}" type="presParOf" srcId="{EA4963D0-27E7-443A-8D92-5C8E43D654BD}" destId="{E221E54D-A733-4AA9-8A9A-E7D5B2CABC54}" srcOrd="3" destOrd="0" presId="urn:microsoft.com/office/officeart/2005/8/layout/bProcess4"/>
    <dgm:cxn modelId="{590A14F7-F0C8-4E25-8C1E-F87F0B07695E}" type="presParOf" srcId="{EA4963D0-27E7-443A-8D92-5C8E43D654BD}" destId="{D81AAC1C-7195-4BC4-9713-BAEB38B4A387}" srcOrd="4" destOrd="0" presId="urn:microsoft.com/office/officeart/2005/8/layout/bProcess4"/>
    <dgm:cxn modelId="{B32C7195-46AE-40F0-963A-AA862F2EF583}" type="presParOf" srcId="{D81AAC1C-7195-4BC4-9713-BAEB38B4A387}" destId="{249D4C23-6769-43C6-98A5-F101A87905CC}" srcOrd="0" destOrd="0" presId="urn:microsoft.com/office/officeart/2005/8/layout/bProcess4"/>
    <dgm:cxn modelId="{88158BB4-7C6E-45D8-958B-BE6507AD5214}" type="presParOf" srcId="{D81AAC1C-7195-4BC4-9713-BAEB38B4A387}" destId="{39849E71-2641-4C25-B710-98E4FA8536C9}" srcOrd="1" destOrd="0" presId="urn:microsoft.com/office/officeart/2005/8/layout/bProcess4"/>
    <dgm:cxn modelId="{AB999A24-F2DF-4875-BFD2-6724135368B9}" type="presParOf" srcId="{EA4963D0-27E7-443A-8D92-5C8E43D654BD}" destId="{B93EC234-B35E-4C0C-A609-D38F29DDF43B}" srcOrd="5" destOrd="0" presId="urn:microsoft.com/office/officeart/2005/8/layout/bProcess4"/>
    <dgm:cxn modelId="{6AE3BEC2-677F-4E89-97DF-98FBA0565869}" type="presParOf" srcId="{EA4963D0-27E7-443A-8D92-5C8E43D654BD}" destId="{F71A5655-71AF-4309-84FF-FEEE3D354917}" srcOrd="6" destOrd="0" presId="urn:microsoft.com/office/officeart/2005/8/layout/bProcess4"/>
    <dgm:cxn modelId="{3D9975E1-58D7-4DDB-8A94-A5767B4B92D5}" type="presParOf" srcId="{F71A5655-71AF-4309-84FF-FEEE3D354917}" destId="{71D6B6E0-D62E-472D-BA6F-315A816772E2}" srcOrd="0" destOrd="0" presId="urn:microsoft.com/office/officeart/2005/8/layout/bProcess4"/>
    <dgm:cxn modelId="{F842D79E-D38A-4981-8CA8-CA4DE58C4758}" type="presParOf" srcId="{F71A5655-71AF-4309-84FF-FEEE3D354917}" destId="{0033B633-6003-4CA1-A1FD-C7731F6CBE96}" srcOrd="1" destOrd="0" presId="urn:microsoft.com/office/officeart/2005/8/layout/bProcess4"/>
    <dgm:cxn modelId="{975A0A84-8B14-470E-AC32-35949E083FD8}" type="presParOf" srcId="{EA4963D0-27E7-443A-8D92-5C8E43D654BD}" destId="{F52F2D8A-52E0-43D9-B2C5-7BD947221C55}" srcOrd="7" destOrd="0" presId="urn:microsoft.com/office/officeart/2005/8/layout/bProcess4"/>
    <dgm:cxn modelId="{207C4F54-73ED-4C34-BEE0-1F37374A69CB}" type="presParOf" srcId="{EA4963D0-27E7-443A-8D92-5C8E43D654BD}" destId="{B3CF0F10-D4E1-45DB-A4F0-42825B4152C0}" srcOrd="8" destOrd="0" presId="urn:microsoft.com/office/officeart/2005/8/layout/bProcess4"/>
    <dgm:cxn modelId="{12802EBF-8D8E-4178-BD7A-A7A7EADA2BF5}" type="presParOf" srcId="{B3CF0F10-D4E1-45DB-A4F0-42825B4152C0}" destId="{F789F9E9-D7C9-4988-B1B0-43A86A0A09FD}" srcOrd="0" destOrd="0" presId="urn:microsoft.com/office/officeart/2005/8/layout/bProcess4"/>
    <dgm:cxn modelId="{E4F34EF5-8EA9-43FF-B0BE-D450FFA50923}" type="presParOf" srcId="{B3CF0F10-D4E1-45DB-A4F0-42825B4152C0}" destId="{3696217E-A236-49D4-AA49-F78D67E7023A}" srcOrd="1" destOrd="0" presId="urn:microsoft.com/office/officeart/2005/8/layout/bProcess4"/>
    <dgm:cxn modelId="{B574811E-67CE-497C-95BF-B033B62C9B1B}" type="presParOf" srcId="{EA4963D0-27E7-443A-8D92-5C8E43D654BD}" destId="{B91971B7-0A56-4FD1-9607-1E66AA4F6BD8}" srcOrd="9" destOrd="0" presId="urn:microsoft.com/office/officeart/2005/8/layout/bProcess4"/>
    <dgm:cxn modelId="{8D02EB9A-BF9A-4980-92BF-64DBAB26C6D6}" type="presParOf" srcId="{EA4963D0-27E7-443A-8D92-5C8E43D654BD}" destId="{15407233-B7E7-4659-A380-D9A77AF53D2B}" srcOrd="10" destOrd="0" presId="urn:microsoft.com/office/officeart/2005/8/layout/bProcess4"/>
    <dgm:cxn modelId="{D4A19D7D-71A7-49CB-96A1-7DD62FEE52EC}" type="presParOf" srcId="{15407233-B7E7-4659-A380-D9A77AF53D2B}" destId="{DB7C7D2B-7B03-452A-A91A-1B8FBAAF9382}" srcOrd="0" destOrd="0" presId="urn:microsoft.com/office/officeart/2005/8/layout/bProcess4"/>
    <dgm:cxn modelId="{B8F345B8-A7D7-467E-A879-2679D65A21BB}" type="presParOf" srcId="{15407233-B7E7-4659-A380-D9A77AF53D2B}" destId="{2A135B68-EB55-4065-B085-A564958FCFEA}" srcOrd="1" destOrd="0" presId="urn:microsoft.com/office/officeart/2005/8/layout/bProcess4"/>
    <dgm:cxn modelId="{CCA0A5BC-42B2-43E7-B33D-A8E716C35AC4}" type="presParOf" srcId="{EA4963D0-27E7-443A-8D92-5C8E43D654BD}" destId="{9A2B61FA-1136-433E-9BE7-9DD7B0B60FAC}" srcOrd="11" destOrd="0" presId="urn:microsoft.com/office/officeart/2005/8/layout/bProcess4"/>
    <dgm:cxn modelId="{7438289F-6871-460B-9859-D576FC935FD9}" type="presParOf" srcId="{EA4963D0-27E7-443A-8D92-5C8E43D654BD}" destId="{1E502F87-B7D3-4299-8799-D5E8BFAD3D12}" srcOrd="12" destOrd="0" presId="urn:microsoft.com/office/officeart/2005/8/layout/bProcess4"/>
    <dgm:cxn modelId="{04E37BE8-D742-4648-809E-05AC67AC7048}" type="presParOf" srcId="{1E502F87-B7D3-4299-8799-D5E8BFAD3D12}" destId="{CFA3CF79-77BF-4220-B4EC-DD1BEBEFB3B1}" srcOrd="0" destOrd="0" presId="urn:microsoft.com/office/officeart/2005/8/layout/bProcess4"/>
    <dgm:cxn modelId="{AE328BB9-19DD-4E09-8E27-DAE6AA904CBB}" type="presParOf" srcId="{1E502F87-B7D3-4299-8799-D5E8BFAD3D12}" destId="{F73D7DEE-B049-4F2D-80B1-A2D548DBAC40}" srcOrd="1" destOrd="0" presId="urn:microsoft.com/office/officeart/2005/8/layout/bProcess4"/>
    <dgm:cxn modelId="{70CEA36D-FC2F-4A8A-8BF2-908865791967}" type="presParOf" srcId="{EA4963D0-27E7-443A-8D92-5C8E43D654BD}" destId="{A3D47E60-07F2-45C2-AF51-112915D61480}" srcOrd="13" destOrd="0" presId="urn:microsoft.com/office/officeart/2005/8/layout/bProcess4"/>
    <dgm:cxn modelId="{14B37469-EA7C-46BC-B853-E1742FB26EBD}" type="presParOf" srcId="{EA4963D0-27E7-443A-8D92-5C8E43D654BD}" destId="{715CC62B-88D3-436C-B457-20FFFE4A541D}" srcOrd="14" destOrd="0" presId="urn:microsoft.com/office/officeart/2005/8/layout/bProcess4"/>
    <dgm:cxn modelId="{1A5758E6-5658-4408-B939-7D838EF0EB9E}" type="presParOf" srcId="{715CC62B-88D3-436C-B457-20FFFE4A541D}" destId="{81A6CF55-6420-46E8-928E-E45C2F856C07}" srcOrd="0" destOrd="0" presId="urn:microsoft.com/office/officeart/2005/8/layout/bProcess4"/>
    <dgm:cxn modelId="{F9239662-40F5-4932-8C77-DA6D24CE4654}" type="presParOf" srcId="{715CC62B-88D3-436C-B457-20FFFE4A541D}" destId="{3B85458F-079A-4F98-B066-3BD25E111EAC}" srcOrd="1" destOrd="0" presId="urn:microsoft.com/office/officeart/2005/8/layout/b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D1ABD4-A76C-4B59-BA58-D6C0109B97F7}" type="doc">
      <dgm:prSet loTypeId="urn:microsoft.com/office/officeart/2005/8/layout/p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DE2D70-9674-49AD-8D5E-4C371000736E}">
      <dgm:prSet phldrT="[Текст]" custT="1"/>
      <dgm:spPr/>
      <dgm:t>
        <a:bodyPr/>
        <a:lstStyle/>
        <a:p>
          <a:pPr algn="ctr"/>
          <a:r>
            <a:rPr lang="uk-UA" sz="1400" b="1" dirty="0" smtClean="0"/>
            <a:t>Україна була оточена ворогами</a:t>
          </a:r>
          <a:endParaRPr lang="ru-RU" sz="1400" b="1" dirty="0"/>
        </a:p>
      </dgm:t>
    </dgm:pt>
    <dgm:pt modelId="{5A3F3F41-9204-40C2-9137-9A3248530800}" type="parTrans" cxnId="{15E86DC6-A0F3-4F14-B5D2-0C50DE82A853}">
      <dgm:prSet/>
      <dgm:spPr/>
      <dgm:t>
        <a:bodyPr/>
        <a:lstStyle/>
        <a:p>
          <a:endParaRPr lang="ru-RU"/>
        </a:p>
      </dgm:t>
    </dgm:pt>
    <dgm:pt modelId="{43EFF0AC-032F-493D-9A43-DA337078F23C}" type="sibTrans" cxnId="{15E86DC6-A0F3-4F14-B5D2-0C50DE82A853}">
      <dgm:prSet/>
      <dgm:spPr/>
      <dgm:t>
        <a:bodyPr/>
        <a:lstStyle/>
        <a:p>
          <a:endParaRPr lang="ru-RU"/>
        </a:p>
      </dgm:t>
    </dgm:pt>
    <dgm:pt modelId="{DAD0A6B4-80BA-4B21-B654-E8E8E260F0AC}">
      <dgm:prSet phldrT="[Текст]"/>
      <dgm:spPr/>
      <dgm:t>
        <a:bodyPr/>
        <a:lstStyle/>
        <a:p>
          <a:r>
            <a:rPr lang="uk-UA" sz="1100" b="1" dirty="0" smtClean="0"/>
            <a:t>Немає єдності між членами Директорії </a:t>
          </a:r>
          <a:endParaRPr lang="ru-RU" sz="1100" b="1" dirty="0"/>
        </a:p>
      </dgm:t>
    </dgm:pt>
    <dgm:pt modelId="{94C1B9DF-95B2-4D00-AFBA-4AABD70B35DD}" type="parTrans" cxnId="{9044F8CC-0424-453F-A189-29F5C2A26769}">
      <dgm:prSet/>
      <dgm:spPr/>
      <dgm:t>
        <a:bodyPr/>
        <a:lstStyle/>
        <a:p>
          <a:endParaRPr lang="ru-RU"/>
        </a:p>
      </dgm:t>
    </dgm:pt>
    <dgm:pt modelId="{40925034-115A-4B2F-8F27-31E99564357A}" type="sibTrans" cxnId="{9044F8CC-0424-453F-A189-29F5C2A26769}">
      <dgm:prSet/>
      <dgm:spPr/>
      <dgm:t>
        <a:bodyPr/>
        <a:lstStyle/>
        <a:p>
          <a:endParaRPr lang="ru-RU"/>
        </a:p>
      </dgm:t>
    </dgm:pt>
    <dgm:pt modelId="{9CFC7EF3-CE3E-4E54-B087-6D9C3A1CBE82}">
      <dgm:prSet phldrT="[Текст]" custT="1"/>
      <dgm:spPr/>
      <dgm:t>
        <a:bodyPr/>
        <a:lstStyle/>
        <a:p>
          <a:r>
            <a:rPr lang="uk-UA" sz="1200" dirty="0" smtClean="0"/>
            <a:t>Союз із більшовиками(В. Винниченко, В. Чеховський, М. Шаповал);</a:t>
          </a:r>
          <a:endParaRPr lang="ru-RU" sz="1200" dirty="0"/>
        </a:p>
      </dgm:t>
    </dgm:pt>
    <dgm:pt modelId="{72238BF2-2BF7-4162-BDC7-98D8B5AABFDD}" type="parTrans" cxnId="{10F4ED1D-3B91-41F9-9FBB-A47DAA60B1E9}">
      <dgm:prSet/>
      <dgm:spPr/>
      <dgm:t>
        <a:bodyPr/>
        <a:lstStyle/>
        <a:p>
          <a:endParaRPr lang="ru-RU"/>
        </a:p>
      </dgm:t>
    </dgm:pt>
    <dgm:pt modelId="{B6C5763F-F8E2-431D-AA49-8F972721128B}" type="sibTrans" cxnId="{10F4ED1D-3B91-41F9-9FBB-A47DAA60B1E9}">
      <dgm:prSet/>
      <dgm:spPr/>
      <dgm:t>
        <a:bodyPr/>
        <a:lstStyle/>
        <a:p>
          <a:endParaRPr lang="ru-RU"/>
        </a:p>
      </dgm:t>
    </dgm:pt>
    <dgm:pt modelId="{ACAB5916-780D-4EB0-A3DA-304411080B84}">
      <dgm:prSet/>
      <dgm:spPr/>
      <dgm:t>
        <a:bodyPr/>
        <a:lstStyle/>
        <a:p>
          <a:r>
            <a:rPr lang="uk-UA" b="1" dirty="0" smtClean="0"/>
            <a:t>Точилося особисте суперництво між В. Винниченком і С. Петлюрою</a:t>
          </a:r>
          <a:endParaRPr lang="ru-RU" b="1" dirty="0"/>
        </a:p>
      </dgm:t>
    </dgm:pt>
    <dgm:pt modelId="{D27BBB8B-D8F1-46ED-A6BF-A16FA9FD0189}" type="parTrans" cxnId="{F11BCC8B-A769-417A-A894-865FB5E4D5FD}">
      <dgm:prSet/>
      <dgm:spPr/>
      <dgm:t>
        <a:bodyPr/>
        <a:lstStyle/>
        <a:p>
          <a:endParaRPr lang="ru-RU"/>
        </a:p>
      </dgm:t>
    </dgm:pt>
    <dgm:pt modelId="{CB2D7182-F63C-4821-B146-CA06166FFFED}" type="sibTrans" cxnId="{F11BCC8B-A769-417A-A894-865FB5E4D5FD}">
      <dgm:prSet/>
      <dgm:spPr/>
      <dgm:t>
        <a:bodyPr/>
        <a:lstStyle/>
        <a:p>
          <a:endParaRPr lang="ru-RU"/>
        </a:p>
      </dgm:t>
    </dgm:pt>
    <dgm:pt modelId="{A86D0CD5-D7CF-4452-B857-FE48EFA300EC}">
      <dgm:prSet/>
      <dgm:spPr/>
      <dgm:t>
        <a:bodyPr/>
        <a:lstStyle/>
        <a:p>
          <a:r>
            <a:rPr lang="uk-UA" b="1" dirty="0" smtClean="0"/>
            <a:t>Соціалістичні гасла були негативно сприйняті заможною частиною суспільства</a:t>
          </a:r>
          <a:endParaRPr lang="ru-RU" b="1" dirty="0"/>
        </a:p>
      </dgm:t>
    </dgm:pt>
    <dgm:pt modelId="{46EEE99A-7227-426F-9EFC-67703AA2BD33}" type="parTrans" cxnId="{38DD23AF-AD41-4ED6-AEE6-191BCFC81AE0}">
      <dgm:prSet/>
      <dgm:spPr/>
      <dgm:t>
        <a:bodyPr/>
        <a:lstStyle/>
        <a:p>
          <a:endParaRPr lang="ru-RU"/>
        </a:p>
      </dgm:t>
    </dgm:pt>
    <dgm:pt modelId="{1304E1F9-4962-491A-8237-0D1FC430D957}" type="sibTrans" cxnId="{38DD23AF-AD41-4ED6-AEE6-191BCFC81AE0}">
      <dgm:prSet/>
      <dgm:spPr/>
      <dgm:t>
        <a:bodyPr/>
        <a:lstStyle/>
        <a:p>
          <a:endParaRPr lang="ru-RU"/>
        </a:p>
      </dgm:t>
    </dgm:pt>
    <dgm:pt modelId="{63AACF03-F712-4305-8116-E18938AAD519}">
      <dgm:prSet phldrT="[Текст]" custT="1"/>
      <dgm:spPr/>
      <dgm:t>
        <a:bodyPr/>
        <a:lstStyle/>
        <a:p>
          <a:pPr algn="ctr"/>
          <a:r>
            <a:rPr lang="uk-UA" sz="1400" dirty="0" smtClean="0"/>
            <a:t>з пд. </a:t>
          </a:r>
          <a:r>
            <a:rPr lang="uk-UA" sz="1400" dirty="0" err="1" smtClean="0"/>
            <a:t>сх.-</a:t>
          </a:r>
          <a:r>
            <a:rPr lang="uk-UA" sz="1400" dirty="0" smtClean="0"/>
            <a:t> натиск військ Денікіна;</a:t>
          </a:r>
          <a:endParaRPr lang="ru-RU" sz="1400" dirty="0"/>
        </a:p>
      </dgm:t>
    </dgm:pt>
    <dgm:pt modelId="{5BEFEE88-A789-45FA-AFE8-C626AFB9F1CC}" type="parTrans" cxnId="{06FA541C-8E4B-48CA-A1D9-76C1902FA97C}">
      <dgm:prSet/>
      <dgm:spPr/>
      <dgm:t>
        <a:bodyPr/>
        <a:lstStyle/>
        <a:p>
          <a:endParaRPr lang="ru-RU"/>
        </a:p>
      </dgm:t>
    </dgm:pt>
    <dgm:pt modelId="{573BDFE7-2BB6-4D7B-A565-E2CA55ECC71E}" type="sibTrans" cxnId="{06FA541C-8E4B-48CA-A1D9-76C1902FA97C}">
      <dgm:prSet/>
      <dgm:spPr/>
      <dgm:t>
        <a:bodyPr/>
        <a:lstStyle/>
        <a:p>
          <a:endParaRPr lang="ru-RU"/>
        </a:p>
      </dgm:t>
    </dgm:pt>
    <dgm:pt modelId="{DF46A24E-96EE-4834-83A0-993B251E867B}">
      <dgm:prSet phldrT="[Текст]"/>
      <dgm:spPr/>
      <dgm:t>
        <a:bodyPr/>
        <a:lstStyle/>
        <a:p>
          <a:pPr algn="ctr"/>
          <a:endParaRPr lang="ru-RU" sz="900" dirty="0"/>
        </a:p>
      </dgm:t>
    </dgm:pt>
    <dgm:pt modelId="{28B1C00A-D49A-4E02-8EC6-F96C22A42CE4}" type="parTrans" cxnId="{8794EC33-7E2E-43C6-B9CB-225066488A43}">
      <dgm:prSet/>
      <dgm:spPr/>
      <dgm:t>
        <a:bodyPr/>
        <a:lstStyle/>
        <a:p>
          <a:endParaRPr lang="ru-RU"/>
        </a:p>
      </dgm:t>
    </dgm:pt>
    <dgm:pt modelId="{EF76EF18-89EF-4594-848E-2A90B1D6BEB8}" type="sibTrans" cxnId="{8794EC33-7E2E-43C6-B9CB-225066488A43}">
      <dgm:prSet/>
      <dgm:spPr/>
      <dgm:t>
        <a:bodyPr/>
        <a:lstStyle/>
        <a:p>
          <a:endParaRPr lang="ru-RU"/>
        </a:p>
      </dgm:t>
    </dgm:pt>
    <dgm:pt modelId="{2AD0263E-6D8C-4C5C-9A9A-367AE7001D07}">
      <dgm:prSet phldrT="[Текст]" custT="1"/>
      <dgm:spPr/>
      <dgm:t>
        <a:bodyPr/>
        <a:lstStyle/>
        <a:p>
          <a:pPr algn="ctr"/>
          <a:r>
            <a:rPr lang="uk-UA" sz="1400" dirty="0" smtClean="0"/>
            <a:t>На пд. – французькі та англійські інтервенти.</a:t>
          </a:r>
          <a:endParaRPr lang="ru-RU" sz="1400" dirty="0"/>
        </a:p>
      </dgm:t>
    </dgm:pt>
    <dgm:pt modelId="{20C7C3CA-8916-4C87-97E2-33F3894DE114}" type="parTrans" cxnId="{FE2DC1D8-AC03-457F-A8DD-ABDEE9858B6D}">
      <dgm:prSet/>
      <dgm:spPr/>
      <dgm:t>
        <a:bodyPr/>
        <a:lstStyle/>
        <a:p>
          <a:endParaRPr lang="ru-RU"/>
        </a:p>
      </dgm:t>
    </dgm:pt>
    <dgm:pt modelId="{A2B72806-4ED7-44F0-ACCA-165E707A5C23}" type="sibTrans" cxnId="{FE2DC1D8-AC03-457F-A8DD-ABDEE9858B6D}">
      <dgm:prSet/>
      <dgm:spPr/>
      <dgm:t>
        <a:bodyPr/>
        <a:lstStyle/>
        <a:p>
          <a:endParaRPr lang="ru-RU"/>
        </a:p>
      </dgm:t>
    </dgm:pt>
    <dgm:pt modelId="{4395B0C1-5E93-4A5F-B46A-881EAA78F260}">
      <dgm:prSet phldrT="[Текст]" custT="1"/>
      <dgm:spPr/>
      <dgm:t>
        <a:bodyPr/>
        <a:lstStyle/>
        <a:p>
          <a:r>
            <a:rPr lang="uk-UA" sz="1200" dirty="0" smtClean="0"/>
            <a:t>Союз з Антантою проти більшовиків(Петлюра).</a:t>
          </a:r>
          <a:endParaRPr lang="ru-RU" sz="1200" dirty="0"/>
        </a:p>
      </dgm:t>
    </dgm:pt>
    <dgm:pt modelId="{6F3438A7-7F7C-4486-B057-CBB83485FEA3}" type="parTrans" cxnId="{DBD6E14D-19BE-43E9-AA20-DB7344EEFE8D}">
      <dgm:prSet/>
      <dgm:spPr/>
      <dgm:t>
        <a:bodyPr/>
        <a:lstStyle/>
        <a:p>
          <a:endParaRPr lang="ru-RU"/>
        </a:p>
      </dgm:t>
    </dgm:pt>
    <dgm:pt modelId="{83C130A1-D0A0-48AB-A383-4475508D2657}" type="sibTrans" cxnId="{DBD6E14D-19BE-43E9-AA20-DB7344EEFE8D}">
      <dgm:prSet/>
      <dgm:spPr/>
      <dgm:t>
        <a:bodyPr/>
        <a:lstStyle/>
        <a:p>
          <a:endParaRPr lang="ru-RU"/>
        </a:p>
      </dgm:t>
    </dgm:pt>
    <dgm:pt modelId="{9DFA1E70-C27E-41E1-B123-CCCCB335EA14}">
      <dgm:prSet phldrT="[Текст]" custT="1"/>
      <dgm:spPr/>
      <dgm:t>
        <a:bodyPr/>
        <a:lstStyle/>
        <a:p>
          <a:pPr algn="ctr"/>
          <a:r>
            <a:rPr lang="uk-UA" sz="1400" smtClean="0"/>
            <a:t>На </a:t>
          </a:r>
          <a:r>
            <a:rPr lang="uk-UA" sz="1400" dirty="0" smtClean="0"/>
            <a:t>зх. - польські війська, </a:t>
          </a:r>
          <a:endParaRPr lang="ru-RU" sz="1400" dirty="0"/>
        </a:p>
      </dgm:t>
    </dgm:pt>
    <dgm:pt modelId="{FCB287A6-F8A7-4533-AC07-04211E5F33E7}" type="sibTrans" cxnId="{5E72570D-42A0-41DC-B7E2-488CB62D0DE4}">
      <dgm:prSet/>
      <dgm:spPr/>
      <dgm:t>
        <a:bodyPr/>
        <a:lstStyle/>
        <a:p>
          <a:endParaRPr lang="ru-RU"/>
        </a:p>
      </dgm:t>
    </dgm:pt>
    <dgm:pt modelId="{DD9554FC-DEEB-4AC8-BEF7-85F1F7EB8511}" type="parTrans" cxnId="{5E72570D-42A0-41DC-B7E2-488CB62D0DE4}">
      <dgm:prSet/>
      <dgm:spPr/>
      <dgm:t>
        <a:bodyPr/>
        <a:lstStyle/>
        <a:p>
          <a:endParaRPr lang="ru-RU"/>
        </a:p>
      </dgm:t>
    </dgm:pt>
    <dgm:pt modelId="{5FA8F4A4-E50F-48E1-93A4-FACFA821292D}" type="pres">
      <dgm:prSet presAssocID="{44D1ABD4-A76C-4B59-BA58-D6C0109B97F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39A3B-D4F0-46CC-938A-1962D7A4B1AB}" type="pres">
      <dgm:prSet presAssocID="{65DE2D70-9674-49AD-8D5E-4C371000736E}" presName="compNode" presStyleCnt="0"/>
      <dgm:spPr/>
      <dgm:t>
        <a:bodyPr/>
        <a:lstStyle/>
        <a:p>
          <a:endParaRPr lang="ru-RU"/>
        </a:p>
      </dgm:t>
    </dgm:pt>
    <dgm:pt modelId="{4163DB8E-BFDA-4E0D-860B-247FF73F121E}" type="pres">
      <dgm:prSet presAssocID="{65DE2D70-9674-49AD-8D5E-4C371000736E}" presName="pictRect" presStyleLbl="node1" presStyleIdx="0" presStyleCnt="4" custLinFactNeighborX="-110" custLinFactNeighborY="459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E4AD6A8-60ED-4845-B124-748F89D16004}" type="pres">
      <dgm:prSet presAssocID="{65DE2D70-9674-49AD-8D5E-4C371000736E}" presName="textRect" presStyleLbl="revTx" presStyleIdx="0" presStyleCnt="4" custLinFactNeighborX="-110" custLinFactNeighborY="86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D2CB08-AE41-47EF-8623-541FCD1C6A84}" type="pres">
      <dgm:prSet presAssocID="{43EFF0AC-032F-493D-9A43-DA337078F23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E0C2D2-3FFA-4552-86AA-F05A3CED8259}" type="pres">
      <dgm:prSet presAssocID="{DAD0A6B4-80BA-4B21-B654-E8E8E260F0AC}" presName="compNode" presStyleCnt="0"/>
      <dgm:spPr/>
      <dgm:t>
        <a:bodyPr/>
        <a:lstStyle/>
        <a:p>
          <a:endParaRPr lang="ru-RU"/>
        </a:p>
      </dgm:t>
    </dgm:pt>
    <dgm:pt modelId="{1B527CB9-C345-4396-8BD7-997DE8E48487}" type="pres">
      <dgm:prSet presAssocID="{DAD0A6B4-80BA-4B21-B654-E8E8E260F0AC}" presName="pictRect" presStyleLbl="nod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D08B911-8BD4-4462-B2BB-ABE9D967F707}" type="pres">
      <dgm:prSet presAssocID="{DAD0A6B4-80BA-4B21-B654-E8E8E260F0AC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6EB1D-F270-4E2A-9BBA-927398E786F7}" type="pres">
      <dgm:prSet presAssocID="{40925034-115A-4B2F-8F27-31E99564357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B226F45-293F-41DB-8F4B-C5097726DC96}" type="pres">
      <dgm:prSet presAssocID="{ACAB5916-780D-4EB0-A3DA-304411080B84}" presName="compNode" presStyleCnt="0"/>
      <dgm:spPr/>
      <dgm:t>
        <a:bodyPr/>
        <a:lstStyle/>
        <a:p>
          <a:endParaRPr lang="ru-RU"/>
        </a:p>
      </dgm:t>
    </dgm:pt>
    <dgm:pt modelId="{5D3C94DB-DB18-425D-9D00-2AF761DD9DD9}" type="pres">
      <dgm:prSet presAssocID="{ACAB5916-780D-4EB0-A3DA-304411080B84}" presName="pictRect" presStyleLbl="node1" presStyleIdx="2" presStyleCnt="4" custLinFactNeighborX="-863" custLinFactNeighborY="5014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FC8BEC-DE39-4696-9F3A-97A8D66A2A5A}" type="pres">
      <dgm:prSet presAssocID="{ACAB5916-780D-4EB0-A3DA-304411080B84}" presName="textRect" presStyleLbl="revTx" presStyleIdx="2" presStyleCnt="4" custLinFactNeighborX="-863" custLinFactNeighborY="94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1DA09-0531-456A-9B21-CB972B56D9D1}" type="pres">
      <dgm:prSet presAssocID="{CB2D7182-F63C-4821-B146-CA06166FFF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1C678E-ECF4-44E9-86D2-6A2E314E6B10}" type="pres">
      <dgm:prSet presAssocID="{A86D0CD5-D7CF-4452-B857-FE48EFA300EC}" presName="compNode" presStyleCnt="0"/>
      <dgm:spPr/>
      <dgm:t>
        <a:bodyPr/>
        <a:lstStyle/>
        <a:p>
          <a:endParaRPr lang="ru-RU"/>
        </a:p>
      </dgm:t>
    </dgm:pt>
    <dgm:pt modelId="{EE13C193-569D-4536-BBB6-FF214036548B}" type="pres">
      <dgm:prSet presAssocID="{A86D0CD5-D7CF-4452-B857-FE48EFA300EC}" presName="pictRect" presStyleLbl="node1" presStyleIdx="3" presStyleCnt="4" custLinFactNeighborX="-620" custLinFactNeighborY="1109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776F48-C022-4DDD-B159-CC6D3F6BEF53}" type="pres">
      <dgm:prSet presAssocID="{A86D0CD5-D7CF-4452-B857-FE48EFA300EC}" presName="textRect" presStyleLbl="revTx" presStyleIdx="3" presStyleCnt="4" custScaleY="5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1BCC8B-A769-417A-A894-865FB5E4D5FD}" srcId="{44D1ABD4-A76C-4B59-BA58-D6C0109B97F7}" destId="{ACAB5916-780D-4EB0-A3DA-304411080B84}" srcOrd="2" destOrd="0" parTransId="{D27BBB8B-D8F1-46ED-A6BF-A16FA9FD0189}" sibTransId="{CB2D7182-F63C-4821-B146-CA06166FFFED}"/>
    <dgm:cxn modelId="{285FF0AE-77A9-4645-9808-A40E010AF372}" type="presOf" srcId="{44D1ABD4-A76C-4B59-BA58-D6C0109B97F7}" destId="{5FA8F4A4-E50F-48E1-93A4-FACFA821292D}" srcOrd="0" destOrd="0" presId="urn:microsoft.com/office/officeart/2005/8/layout/pList1"/>
    <dgm:cxn modelId="{DBD6E14D-19BE-43E9-AA20-DB7344EEFE8D}" srcId="{DAD0A6B4-80BA-4B21-B654-E8E8E260F0AC}" destId="{4395B0C1-5E93-4A5F-B46A-881EAA78F260}" srcOrd="1" destOrd="0" parTransId="{6F3438A7-7F7C-4486-B057-CBB83485FEA3}" sibTransId="{83C130A1-D0A0-48AB-A383-4475508D2657}"/>
    <dgm:cxn modelId="{FE2DC1D8-AC03-457F-A8DD-ABDEE9858B6D}" srcId="{65DE2D70-9674-49AD-8D5E-4C371000736E}" destId="{2AD0263E-6D8C-4C5C-9A9A-367AE7001D07}" srcOrd="2" destOrd="0" parTransId="{20C7C3CA-8916-4C87-97E2-33F3894DE114}" sibTransId="{A2B72806-4ED7-44F0-ACCA-165E707A5C23}"/>
    <dgm:cxn modelId="{06FA541C-8E4B-48CA-A1D9-76C1902FA97C}" srcId="{65DE2D70-9674-49AD-8D5E-4C371000736E}" destId="{63AACF03-F712-4305-8116-E18938AAD519}" srcOrd="1" destOrd="0" parTransId="{5BEFEE88-A789-45FA-AFE8-C626AFB9F1CC}" sibTransId="{573BDFE7-2BB6-4D7B-A565-E2CA55ECC71E}"/>
    <dgm:cxn modelId="{5E72570D-42A0-41DC-B7E2-488CB62D0DE4}" srcId="{65DE2D70-9674-49AD-8D5E-4C371000736E}" destId="{9DFA1E70-C27E-41E1-B123-CCCCB335EA14}" srcOrd="0" destOrd="0" parTransId="{DD9554FC-DEEB-4AC8-BEF7-85F1F7EB8511}" sibTransId="{FCB287A6-F8A7-4533-AC07-04211E5F33E7}"/>
    <dgm:cxn modelId="{15E86DC6-A0F3-4F14-B5D2-0C50DE82A853}" srcId="{44D1ABD4-A76C-4B59-BA58-D6C0109B97F7}" destId="{65DE2D70-9674-49AD-8D5E-4C371000736E}" srcOrd="0" destOrd="0" parTransId="{5A3F3F41-9204-40C2-9137-9A3248530800}" sibTransId="{43EFF0AC-032F-493D-9A43-DA337078F23C}"/>
    <dgm:cxn modelId="{273C207F-F10A-48ED-A546-29682A032668}" type="presOf" srcId="{9DFA1E70-C27E-41E1-B123-CCCCB335EA14}" destId="{8E4AD6A8-60ED-4845-B124-748F89D16004}" srcOrd="0" destOrd="1" presId="urn:microsoft.com/office/officeart/2005/8/layout/pList1"/>
    <dgm:cxn modelId="{BB2E0C0F-F7DA-42CB-92A3-DC5B738C79F4}" type="presOf" srcId="{4395B0C1-5E93-4A5F-B46A-881EAA78F260}" destId="{AD08B911-8BD4-4462-B2BB-ABE9D967F707}" srcOrd="0" destOrd="2" presId="urn:microsoft.com/office/officeart/2005/8/layout/pList1"/>
    <dgm:cxn modelId="{8E93D60D-9602-41F7-BD00-7011E201F3C9}" type="presOf" srcId="{9CFC7EF3-CE3E-4E54-B087-6D9C3A1CBE82}" destId="{AD08B911-8BD4-4462-B2BB-ABE9D967F707}" srcOrd="0" destOrd="1" presId="urn:microsoft.com/office/officeart/2005/8/layout/pList1"/>
    <dgm:cxn modelId="{8794EC33-7E2E-43C6-B9CB-225066488A43}" srcId="{65DE2D70-9674-49AD-8D5E-4C371000736E}" destId="{DF46A24E-96EE-4834-83A0-993B251E867B}" srcOrd="3" destOrd="0" parTransId="{28B1C00A-D49A-4E02-8EC6-F96C22A42CE4}" sibTransId="{EF76EF18-89EF-4594-848E-2A90B1D6BEB8}"/>
    <dgm:cxn modelId="{AD675C60-B78B-42C5-BD7C-88EED316269C}" type="presOf" srcId="{2AD0263E-6D8C-4C5C-9A9A-367AE7001D07}" destId="{8E4AD6A8-60ED-4845-B124-748F89D16004}" srcOrd="0" destOrd="3" presId="urn:microsoft.com/office/officeart/2005/8/layout/pList1"/>
    <dgm:cxn modelId="{9044F8CC-0424-453F-A189-29F5C2A26769}" srcId="{44D1ABD4-A76C-4B59-BA58-D6C0109B97F7}" destId="{DAD0A6B4-80BA-4B21-B654-E8E8E260F0AC}" srcOrd="1" destOrd="0" parTransId="{94C1B9DF-95B2-4D00-AFBA-4AABD70B35DD}" sibTransId="{40925034-115A-4B2F-8F27-31E99564357A}"/>
    <dgm:cxn modelId="{6127E4F5-C639-401C-A8B2-826978CE6366}" type="presOf" srcId="{DF46A24E-96EE-4834-83A0-993B251E867B}" destId="{8E4AD6A8-60ED-4845-B124-748F89D16004}" srcOrd="0" destOrd="4" presId="urn:microsoft.com/office/officeart/2005/8/layout/pList1"/>
    <dgm:cxn modelId="{D65F7F3A-8875-4946-8774-8F34799E8DA4}" type="presOf" srcId="{43EFF0AC-032F-493D-9A43-DA337078F23C}" destId="{87D2CB08-AE41-47EF-8623-541FCD1C6A84}" srcOrd="0" destOrd="0" presId="urn:microsoft.com/office/officeart/2005/8/layout/pList1"/>
    <dgm:cxn modelId="{38DD23AF-AD41-4ED6-AEE6-191BCFC81AE0}" srcId="{44D1ABD4-A76C-4B59-BA58-D6C0109B97F7}" destId="{A86D0CD5-D7CF-4452-B857-FE48EFA300EC}" srcOrd="3" destOrd="0" parTransId="{46EEE99A-7227-426F-9EFC-67703AA2BD33}" sibTransId="{1304E1F9-4962-491A-8237-0D1FC430D957}"/>
    <dgm:cxn modelId="{A004943A-00A0-495D-98C8-A3EEF7DDC9B5}" type="presOf" srcId="{ACAB5916-780D-4EB0-A3DA-304411080B84}" destId="{ECFC8BEC-DE39-4696-9F3A-97A8D66A2A5A}" srcOrd="0" destOrd="0" presId="urn:microsoft.com/office/officeart/2005/8/layout/pList1"/>
    <dgm:cxn modelId="{77C928B0-F551-4062-98D1-4ADB6C797040}" type="presOf" srcId="{DAD0A6B4-80BA-4B21-B654-E8E8E260F0AC}" destId="{AD08B911-8BD4-4462-B2BB-ABE9D967F707}" srcOrd="0" destOrd="0" presId="urn:microsoft.com/office/officeart/2005/8/layout/pList1"/>
    <dgm:cxn modelId="{A0BAC828-84FC-4992-81D3-2A3072809CDA}" type="presOf" srcId="{A86D0CD5-D7CF-4452-B857-FE48EFA300EC}" destId="{4E776F48-C022-4DDD-B159-CC6D3F6BEF53}" srcOrd="0" destOrd="0" presId="urn:microsoft.com/office/officeart/2005/8/layout/pList1"/>
    <dgm:cxn modelId="{10F4ED1D-3B91-41F9-9FBB-A47DAA60B1E9}" srcId="{DAD0A6B4-80BA-4B21-B654-E8E8E260F0AC}" destId="{9CFC7EF3-CE3E-4E54-B087-6D9C3A1CBE82}" srcOrd="0" destOrd="0" parTransId="{72238BF2-2BF7-4162-BDC7-98D8B5AABFDD}" sibTransId="{B6C5763F-F8E2-431D-AA49-8F972721128B}"/>
    <dgm:cxn modelId="{6258A4A5-3224-4724-BCA0-D7D3785DB188}" type="presOf" srcId="{CB2D7182-F63C-4821-B146-CA06166FFFED}" destId="{0B51DA09-0531-456A-9B21-CB972B56D9D1}" srcOrd="0" destOrd="0" presId="urn:microsoft.com/office/officeart/2005/8/layout/pList1"/>
    <dgm:cxn modelId="{733C3A68-F006-4B8B-92F5-AFC6AD483572}" type="presOf" srcId="{40925034-115A-4B2F-8F27-31E99564357A}" destId="{9076EB1D-F270-4E2A-9BBA-927398E786F7}" srcOrd="0" destOrd="0" presId="urn:microsoft.com/office/officeart/2005/8/layout/pList1"/>
    <dgm:cxn modelId="{D802B49E-3950-4976-BAFD-736D36D9ADA6}" type="presOf" srcId="{63AACF03-F712-4305-8116-E18938AAD519}" destId="{8E4AD6A8-60ED-4845-B124-748F89D16004}" srcOrd="0" destOrd="2" presId="urn:microsoft.com/office/officeart/2005/8/layout/pList1"/>
    <dgm:cxn modelId="{9B5DCBD3-DCF9-451C-8108-C03CCCD18DB7}" type="presOf" srcId="{65DE2D70-9674-49AD-8D5E-4C371000736E}" destId="{8E4AD6A8-60ED-4845-B124-748F89D16004}" srcOrd="0" destOrd="0" presId="urn:microsoft.com/office/officeart/2005/8/layout/pList1"/>
    <dgm:cxn modelId="{F43461D5-0B8C-4217-B753-281385BD7433}" type="presParOf" srcId="{5FA8F4A4-E50F-48E1-93A4-FACFA821292D}" destId="{20239A3B-D4F0-46CC-938A-1962D7A4B1AB}" srcOrd="0" destOrd="0" presId="urn:microsoft.com/office/officeart/2005/8/layout/pList1"/>
    <dgm:cxn modelId="{36D6955B-A3B5-414D-A817-6D452615912F}" type="presParOf" srcId="{20239A3B-D4F0-46CC-938A-1962D7A4B1AB}" destId="{4163DB8E-BFDA-4E0D-860B-247FF73F121E}" srcOrd="0" destOrd="0" presId="urn:microsoft.com/office/officeart/2005/8/layout/pList1"/>
    <dgm:cxn modelId="{B4CBEAA5-1E40-4E61-A5C5-BB917EABCB7B}" type="presParOf" srcId="{20239A3B-D4F0-46CC-938A-1962D7A4B1AB}" destId="{8E4AD6A8-60ED-4845-B124-748F89D16004}" srcOrd="1" destOrd="0" presId="urn:microsoft.com/office/officeart/2005/8/layout/pList1"/>
    <dgm:cxn modelId="{D64CFFD0-2435-4DAF-826A-7FC94DE6B8B4}" type="presParOf" srcId="{5FA8F4A4-E50F-48E1-93A4-FACFA821292D}" destId="{87D2CB08-AE41-47EF-8623-541FCD1C6A84}" srcOrd="1" destOrd="0" presId="urn:microsoft.com/office/officeart/2005/8/layout/pList1"/>
    <dgm:cxn modelId="{E558B27C-5696-4D59-9359-4641DC1C8151}" type="presParOf" srcId="{5FA8F4A4-E50F-48E1-93A4-FACFA821292D}" destId="{B3E0C2D2-3FFA-4552-86AA-F05A3CED8259}" srcOrd="2" destOrd="0" presId="urn:microsoft.com/office/officeart/2005/8/layout/pList1"/>
    <dgm:cxn modelId="{2D37C24B-CDB9-4142-A6A9-E17F5AA88C2B}" type="presParOf" srcId="{B3E0C2D2-3FFA-4552-86AA-F05A3CED8259}" destId="{1B527CB9-C345-4396-8BD7-997DE8E48487}" srcOrd="0" destOrd="0" presId="urn:microsoft.com/office/officeart/2005/8/layout/pList1"/>
    <dgm:cxn modelId="{4FBDFF21-AE1D-41C0-B0BE-910798A1585F}" type="presParOf" srcId="{B3E0C2D2-3FFA-4552-86AA-F05A3CED8259}" destId="{AD08B911-8BD4-4462-B2BB-ABE9D967F707}" srcOrd="1" destOrd="0" presId="urn:microsoft.com/office/officeart/2005/8/layout/pList1"/>
    <dgm:cxn modelId="{31526B82-8FD9-4144-A731-7F2E3E1CD86A}" type="presParOf" srcId="{5FA8F4A4-E50F-48E1-93A4-FACFA821292D}" destId="{9076EB1D-F270-4E2A-9BBA-927398E786F7}" srcOrd="3" destOrd="0" presId="urn:microsoft.com/office/officeart/2005/8/layout/pList1"/>
    <dgm:cxn modelId="{93188593-6D9E-488D-B4A0-1DF2CAF409B8}" type="presParOf" srcId="{5FA8F4A4-E50F-48E1-93A4-FACFA821292D}" destId="{AB226F45-293F-41DB-8F4B-C5097726DC96}" srcOrd="4" destOrd="0" presId="urn:microsoft.com/office/officeart/2005/8/layout/pList1"/>
    <dgm:cxn modelId="{5F4FAB4F-5B38-4D9C-B801-8C5721482502}" type="presParOf" srcId="{AB226F45-293F-41DB-8F4B-C5097726DC96}" destId="{5D3C94DB-DB18-425D-9D00-2AF761DD9DD9}" srcOrd="0" destOrd="0" presId="urn:microsoft.com/office/officeart/2005/8/layout/pList1"/>
    <dgm:cxn modelId="{624E1EBF-D498-49CF-AF65-AAE1C2140499}" type="presParOf" srcId="{AB226F45-293F-41DB-8F4B-C5097726DC96}" destId="{ECFC8BEC-DE39-4696-9F3A-97A8D66A2A5A}" srcOrd="1" destOrd="0" presId="urn:microsoft.com/office/officeart/2005/8/layout/pList1"/>
    <dgm:cxn modelId="{5B2BD408-A12A-497A-9B51-83748F5C2FFF}" type="presParOf" srcId="{5FA8F4A4-E50F-48E1-93A4-FACFA821292D}" destId="{0B51DA09-0531-456A-9B21-CB972B56D9D1}" srcOrd="5" destOrd="0" presId="urn:microsoft.com/office/officeart/2005/8/layout/pList1"/>
    <dgm:cxn modelId="{02DB568C-7C27-40D9-AE8D-E66144D7FD2C}" type="presParOf" srcId="{5FA8F4A4-E50F-48E1-93A4-FACFA821292D}" destId="{4F1C678E-ECF4-44E9-86D2-6A2E314E6B10}" srcOrd="6" destOrd="0" presId="urn:microsoft.com/office/officeart/2005/8/layout/pList1"/>
    <dgm:cxn modelId="{051BFF31-1FE8-4670-BA78-6EE874E957B8}" type="presParOf" srcId="{4F1C678E-ECF4-44E9-86D2-6A2E314E6B10}" destId="{EE13C193-569D-4536-BBB6-FF214036548B}" srcOrd="0" destOrd="0" presId="urn:microsoft.com/office/officeart/2005/8/layout/pList1"/>
    <dgm:cxn modelId="{83C69E2A-CD56-48E7-B059-74D7D5951E9D}" type="presParOf" srcId="{4F1C678E-ECF4-44E9-86D2-6A2E314E6B10}" destId="{4E776F48-C022-4DDD-B159-CC6D3F6BEF53}" srcOrd="1" destOrd="0" presId="urn:microsoft.com/office/officeart/2005/8/layout/p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079A71-4992-4DAA-BA13-D25ECAC0EAAB}" type="doc">
      <dgm:prSet loTypeId="urn:microsoft.com/office/officeart/2005/8/layout/targe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87DA60-EC75-4208-A7F6-F9AF8549ACEB}">
      <dgm:prSet phldrT="[Текст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Директорія змогла розширити міжнародні </a:t>
          </a:r>
          <a:r>
            <a:rPr lang="uk-UA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язки</a:t>
          </a:r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 УНР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50C7A8-E1B9-41F2-ADED-B5BE7184D41D}" type="parTrans" cxnId="{AE30CA1D-9EED-439A-8D7E-79F47660A394}">
      <dgm:prSet/>
      <dgm:spPr/>
      <dgm:t>
        <a:bodyPr/>
        <a:lstStyle/>
        <a:p>
          <a:endParaRPr lang="ru-RU"/>
        </a:p>
      </dgm:t>
    </dgm:pt>
    <dgm:pt modelId="{6C20EF3B-43C8-4CDD-B63B-CD20E991FBCF}" type="sibTrans" cxnId="{AE30CA1D-9EED-439A-8D7E-79F47660A394}">
      <dgm:prSet/>
      <dgm:spPr/>
      <dgm:t>
        <a:bodyPr/>
        <a:lstStyle/>
        <a:p>
          <a:endParaRPr lang="ru-RU"/>
        </a:p>
      </dgm:t>
    </dgm:pt>
    <dgm:pt modelId="{FCCD1FCB-3320-4D02-BA49-30FEAED41F85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Україну визнали Угорщина,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Чехо-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Словаччина, Голландія, Ватикан, Італія.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0C4726-3742-463E-B3A0-A5C9A8E7604F}" type="parTrans" cxnId="{3133BE6A-630C-4397-B996-6AEEB6A32A61}">
      <dgm:prSet/>
      <dgm:spPr/>
      <dgm:t>
        <a:bodyPr/>
        <a:lstStyle/>
        <a:p>
          <a:endParaRPr lang="ru-RU"/>
        </a:p>
      </dgm:t>
    </dgm:pt>
    <dgm:pt modelId="{B6E8FB75-6285-4A32-A9CD-DFEAC690A878}" type="sibTrans" cxnId="{3133BE6A-630C-4397-B996-6AEEB6A32A61}">
      <dgm:prSet/>
      <dgm:spPr/>
      <dgm:t>
        <a:bodyPr/>
        <a:lstStyle/>
        <a:p>
          <a:endParaRPr lang="ru-RU"/>
        </a:p>
      </dgm:t>
    </dgm:pt>
    <dgm:pt modelId="{7897A8E8-2AD8-48A4-AC2A-E229BF47149A}">
      <dgm:prSet phldrT="[Текст]"/>
      <dgm:spPr>
        <a:ln w="0">
          <a:solidFill>
            <a:schemeClr val="tx1"/>
          </a:solidFill>
        </a:ln>
      </dgm:spPr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 домовилася про мир із радянською Росією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13B399-DB39-4FFB-B32A-B90FC4FD77C8}" type="parTrans" cxnId="{9925FCF9-3B4C-4F78-83B3-BA8039A4AE58}">
      <dgm:prSet/>
      <dgm:spPr/>
      <dgm:t>
        <a:bodyPr/>
        <a:lstStyle/>
        <a:p>
          <a:endParaRPr lang="ru-RU"/>
        </a:p>
      </dgm:t>
    </dgm:pt>
    <dgm:pt modelId="{67B99B3C-8D86-4E84-9573-A187ACD541E6}" type="sibTrans" cxnId="{9925FCF9-3B4C-4F78-83B3-BA8039A4AE58}">
      <dgm:prSet/>
      <dgm:spPr/>
      <dgm:t>
        <a:bodyPr/>
        <a:lstStyle/>
        <a:p>
          <a:endParaRPr lang="ru-RU"/>
        </a:p>
      </dgm:t>
    </dgm:pt>
    <dgm:pt modelId="{3AB3BBA4-52AF-4ACB-9118-91ED49DDCC5E}">
      <dgm:prSet phldrT="[Текст]"/>
      <dgm:spPr>
        <a:solidFill>
          <a:schemeClr val="bg1"/>
        </a:solidFill>
        <a:ln w="0"/>
      </dgm:spPr>
      <dgm:t>
        <a:bodyPr/>
        <a:lstStyle/>
        <a:p>
          <a:r>
            <a: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хоча переговори велися з кінця грудня 1918 р.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8725E9-B569-4BA9-8BC2-8DE4CA5F25A3}" type="parTrans" cxnId="{80FCCCDE-B71B-4606-92E3-CBC4D9227C62}">
      <dgm:prSet/>
      <dgm:spPr/>
      <dgm:t>
        <a:bodyPr/>
        <a:lstStyle/>
        <a:p>
          <a:endParaRPr lang="ru-RU"/>
        </a:p>
      </dgm:t>
    </dgm:pt>
    <dgm:pt modelId="{07CE0D8A-6500-47F4-B77D-F87254939E47}" type="sibTrans" cxnId="{80FCCCDE-B71B-4606-92E3-CBC4D9227C62}">
      <dgm:prSet/>
      <dgm:spPr/>
      <dgm:t>
        <a:bodyPr/>
        <a:lstStyle/>
        <a:p>
          <a:endParaRPr lang="ru-RU"/>
        </a:p>
      </dgm:t>
    </dgm:pt>
    <dgm:pt modelId="{F23755B9-7D8D-4089-8A98-4A9C1D19CCA2}">
      <dgm:prSet phldrT="[Текст]"/>
      <dgm:spPr>
        <a:solidFill>
          <a:schemeClr val="bg1">
            <a:alpha val="90000"/>
          </a:schemeClr>
        </a:solidFill>
        <a:ln w="0">
          <a:solidFill>
            <a:schemeClr val="tx1"/>
          </a:solidFill>
        </a:ln>
      </dgm:spPr>
      <dgm:t>
        <a:bodyPr/>
        <a:lstStyle/>
        <a:p>
          <a:pPr algn="ctr"/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Домовитися з країнами Антанти про допомогу Директорія не спромоглася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AB06F4-A6E7-476C-A050-CBE70A3D8540}" type="parTrans" cxnId="{79D30869-9AE9-4AFD-AFEF-8A858204284D}">
      <dgm:prSet/>
      <dgm:spPr/>
      <dgm:t>
        <a:bodyPr/>
        <a:lstStyle/>
        <a:p>
          <a:endParaRPr lang="ru-RU"/>
        </a:p>
      </dgm:t>
    </dgm:pt>
    <dgm:pt modelId="{69620E8D-E837-4C7A-B02B-551C89C43716}" type="sibTrans" cxnId="{79D30869-9AE9-4AFD-AFEF-8A858204284D}">
      <dgm:prSet/>
      <dgm:spPr/>
      <dgm:t>
        <a:bodyPr/>
        <a:lstStyle/>
        <a:p>
          <a:endParaRPr lang="ru-RU"/>
        </a:p>
      </dgm:t>
    </dgm:pt>
    <dgm:pt modelId="{40165C06-53A4-4D8A-B94C-EF3ACEF9E714}">
      <dgm:prSet phldrT="[Текст]"/>
      <dgm:spPr>
        <a:solidFill>
          <a:schemeClr val="bg1"/>
        </a:solidFill>
        <a:ln w="0"/>
      </dgm:spPr>
      <dgm:t>
        <a:bodyPr/>
        <a:lstStyle/>
        <a:p>
          <a:r>
            <a: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Директорія не погодилась на </a:t>
          </a:r>
          <a:r>
            <a:rPr lang="uk-UA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обєднання</a:t>
          </a:r>
          <a:r>
            <a:rPr lang="uk-UA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 українським радянським урядом</a:t>
          </a:r>
          <a:endParaRPr lang="ru-RU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E8903E-2D9A-4898-BF28-1A62FE49E8FD}" type="parTrans" cxnId="{E10A85DB-A4EA-4A7D-8023-DB206F1EAFD0}">
      <dgm:prSet/>
      <dgm:spPr/>
      <dgm:t>
        <a:bodyPr/>
        <a:lstStyle/>
        <a:p>
          <a:endParaRPr lang="ru-RU"/>
        </a:p>
      </dgm:t>
    </dgm:pt>
    <dgm:pt modelId="{AE1AF2E5-D25A-49DA-99E2-FC0B085DAAE2}" type="sibTrans" cxnId="{E10A85DB-A4EA-4A7D-8023-DB206F1EAFD0}">
      <dgm:prSet/>
      <dgm:spPr/>
      <dgm:t>
        <a:bodyPr/>
        <a:lstStyle/>
        <a:p>
          <a:endParaRPr lang="ru-RU"/>
        </a:p>
      </dgm:t>
    </dgm:pt>
    <dgm:pt modelId="{7C9690E9-329C-493D-9B55-7B6C4EAAF23F}" type="pres">
      <dgm:prSet presAssocID="{A7079A71-4992-4DAA-BA13-D25ECAC0EAA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464075-A656-4D46-80C4-EBE27852EA4A}" type="pres">
      <dgm:prSet presAssocID="{0587DA60-EC75-4208-A7F6-F9AF8549ACEB}" presName="circle1" presStyleLbl="node1" presStyleIdx="0" presStyleCnt="3"/>
      <dgm:spPr>
        <a:solidFill>
          <a:schemeClr val="tx1"/>
        </a:solidFill>
      </dgm:spPr>
      <dgm:t>
        <a:bodyPr/>
        <a:lstStyle/>
        <a:p>
          <a:endParaRPr lang="ru-RU"/>
        </a:p>
      </dgm:t>
    </dgm:pt>
    <dgm:pt modelId="{ADB0BA29-B5D9-49CF-BCC6-452F72799880}" type="pres">
      <dgm:prSet presAssocID="{0587DA60-EC75-4208-A7F6-F9AF8549ACEB}" presName="space" presStyleCnt="0"/>
      <dgm:spPr/>
    </dgm:pt>
    <dgm:pt modelId="{7EB62185-C223-4105-8048-D3C9EAE2301A}" type="pres">
      <dgm:prSet presAssocID="{0587DA60-EC75-4208-A7F6-F9AF8549ACEB}" presName="rect1" presStyleLbl="alignAcc1" presStyleIdx="0" presStyleCnt="3"/>
      <dgm:spPr/>
      <dgm:t>
        <a:bodyPr/>
        <a:lstStyle/>
        <a:p>
          <a:endParaRPr lang="ru-RU"/>
        </a:p>
      </dgm:t>
    </dgm:pt>
    <dgm:pt modelId="{F2451E51-774E-4A0B-B456-CB904BFBF636}" type="pres">
      <dgm:prSet presAssocID="{7897A8E8-2AD8-48A4-AC2A-E229BF47149A}" presName="vertSpace2" presStyleLbl="node1" presStyleIdx="0" presStyleCnt="3"/>
      <dgm:spPr/>
    </dgm:pt>
    <dgm:pt modelId="{A86B06FF-0B37-4F91-8F3E-01E5F79D38BA}" type="pres">
      <dgm:prSet presAssocID="{7897A8E8-2AD8-48A4-AC2A-E229BF47149A}" presName="circle2" presStyleLbl="node1" presStyleIdx="1" presStyleCnt="3"/>
      <dgm:spPr>
        <a:solidFill>
          <a:srgbClr val="B80000"/>
        </a:solidFill>
      </dgm:spPr>
      <dgm:t>
        <a:bodyPr/>
        <a:lstStyle/>
        <a:p>
          <a:endParaRPr lang="ru-RU"/>
        </a:p>
      </dgm:t>
    </dgm:pt>
    <dgm:pt modelId="{F42081E4-B030-4507-A774-AE886271A42E}" type="pres">
      <dgm:prSet presAssocID="{7897A8E8-2AD8-48A4-AC2A-E229BF47149A}" presName="rect2" presStyleLbl="alignAcc1" presStyleIdx="1" presStyleCnt="3"/>
      <dgm:spPr/>
      <dgm:t>
        <a:bodyPr/>
        <a:lstStyle/>
        <a:p>
          <a:endParaRPr lang="ru-RU"/>
        </a:p>
      </dgm:t>
    </dgm:pt>
    <dgm:pt modelId="{A81C02AE-8153-4839-B761-1916AD80BB4A}" type="pres">
      <dgm:prSet presAssocID="{F23755B9-7D8D-4089-8A98-4A9C1D19CCA2}" presName="vertSpace3" presStyleLbl="node1" presStyleIdx="1" presStyleCnt="3"/>
      <dgm:spPr/>
    </dgm:pt>
    <dgm:pt modelId="{053F646B-1B1F-48E8-807F-75F37832357C}" type="pres">
      <dgm:prSet presAssocID="{F23755B9-7D8D-4089-8A98-4A9C1D19CCA2}" presName="circle3" presStyleLbl="node1" presStyleIdx="2" presStyleCnt="3"/>
      <dgm:spPr>
        <a:solidFill>
          <a:schemeClr val="bg1"/>
        </a:solidFill>
      </dgm:spPr>
      <dgm:t>
        <a:bodyPr/>
        <a:lstStyle/>
        <a:p>
          <a:endParaRPr lang="ru-RU"/>
        </a:p>
      </dgm:t>
    </dgm:pt>
    <dgm:pt modelId="{74BF77DC-EC03-4A85-955F-C236EB7B9C90}" type="pres">
      <dgm:prSet presAssocID="{F23755B9-7D8D-4089-8A98-4A9C1D19CCA2}" presName="rect3" presStyleLbl="alignAcc1" presStyleIdx="2" presStyleCnt="3" custScaleX="93081"/>
      <dgm:spPr/>
      <dgm:t>
        <a:bodyPr/>
        <a:lstStyle/>
        <a:p>
          <a:endParaRPr lang="ru-RU"/>
        </a:p>
      </dgm:t>
    </dgm:pt>
    <dgm:pt modelId="{7686BEED-4CEC-4E16-BA3B-494E8528C4AE}" type="pres">
      <dgm:prSet presAssocID="{0587DA60-EC75-4208-A7F6-F9AF8549ACEB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053CDB-7120-4EF8-8983-1263D0D2A2CD}" type="pres">
      <dgm:prSet presAssocID="{0587DA60-EC75-4208-A7F6-F9AF8549ACEB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5ECF0-F6C9-4421-8BD8-EE1DF8F83197}" type="pres">
      <dgm:prSet presAssocID="{7897A8E8-2AD8-48A4-AC2A-E229BF47149A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E0A528-95E7-4D87-9EC9-68786D68187F}" type="pres">
      <dgm:prSet presAssocID="{7897A8E8-2AD8-48A4-AC2A-E229BF47149A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382CC3-E331-4AE7-8F49-829285AD8E7B}" type="pres">
      <dgm:prSet presAssocID="{F23755B9-7D8D-4089-8A98-4A9C1D19CCA2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98043-D277-47E2-9A2A-C4D49DD3F0B2}" type="pres">
      <dgm:prSet presAssocID="{F23755B9-7D8D-4089-8A98-4A9C1D19CCA2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98675-F520-455E-ABB8-592FF70795FD}" type="presOf" srcId="{FCCD1FCB-3320-4D02-BA49-30FEAED41F85}" destId="{0B053CDB-7120-4EF8-8983-1263D0D2A2CD}" srcOrd="0" destOrd="0" presId="urn:microsoft.com/office/officeart/2005/8/layout/target3"/>
    <dgm:cxn modelId="{0B88D678-4789-462F-9101-537ECB5C6E1D}" type="presOf" srcId="{0587DA60-EC75-4208-A7F6-F9AF8549ACEB}" destId="{7686BEED-4CEC-4E16-BA3B-494E8528C4AE}" srcOrd="1" destOrd="0" presId="urn:microsoft.com/office/officeart/2005/8/layout/target3"/>
    <dgm:cxn modelId="{DAEA8F14-84F7-4AE4-ABC7-01C2FAE332E7}" type="presOf" srcId="{0587DA60-EC75-4208-A7F6-F9AF8549ACEB}" destId="{7EB62185-C223-4105-8048-D3C9EAE2301A}" srcOrd="0" destOrd="0" presId="urn:microsoft.com/office/officeart/2005/8/layout/target3"/>
    <dgm:cxn modelId="{79D30869-9AE9-4AFD-AFEF-8A858204284D}" srcId="{A7079A71-4992-4DAA-BA13-D25ECAC0EAAB}" destId="{F23755B9-7D8D-4089-8A98-4A9C1D19CCA2}" srcOrd="2" destOrd="0" parTransId="{9DAB06F4-A6E7-476C-A050-CBE70A3D8540}" sibTransId="{69620E8D-E837-4C7A-B02B-551C89C43716}"/>
    <dgm:cxn modelId="{CE1C95DC-8D02-4E1C-B7D0-90443BD13659}" type="presOf" srcId="{40165C06-53A4-4D8A-B94C-EF3ACEF9E714}" destId="{BEE0A528-95E7-4D87-9EC9-68786D68187F}" srcOrd="0" destOrd="1" presId="urn:microsoft.com/office/officeart/2005/8/layout/target3"/>
    <dgm:cxn modelId="{4FE777AA-D73C-4067-B81F-DD32F10BB7EA}" type="presOf" srcId="{7897A8E8-2AD8-48A4-AC2A-E229BF47149A}" destId="{F42081E4-B030-4507-A774-AE886271A42E}" srcOrd="0" destOrd="0" presId="urn:microsoft.com/office/officeart/2005/8/layout/target3"/>
    <dgm:cxn modelId="{3133BE6A-630C-4397-B996-6AEEB6A32A61}" srcId="{0587DA60-EC75-4208-A7F6-F9AF8549ACEB}" destId="{FCCD1FCB-3320-4D02-BA49-30FEAED41F85}" srcOrd="0" destOrd="0" parTransId="{F60C4726-3742-463E-B3A0-A5C9A8E7604F}" sibTransId="{B6E8FB75-6285-4A32-A9CD-DFEAC690A878}"/>
    <dgm:cxn modelId="{524843E1-E3D3-4A2E-8F75-09C39BE23C1A}" type="presOf" srcId="{F23755B9-7D8D-4089-8A98-4A9C1D19CCA2}" destId="{74BF77DC-EC03-4A85-955F-C236EB7B9C90}" srcOrd="0" destOrd="0" presId="urn:microsoft.com/office/officeart/2005/8/layout/target3"/>
    <dgm:cxn modelId="{9925FCF9-3B4C-4F78-83B3-BA8039A4AE58}" srcId="{A7079A71-4992-4DAA-BA13-D25ECAC0EAAB}" destId="{7897A8E8-2AD8-48A4-AC2A-E229BF47149A}" srcOrd="1" destOrd="0" parTransId="{FB13B399-DB39-4FFB-B32A-B90FC4FD77C8}" sibTransId="{67B99B3C-8D86-4E84-9573-A187ACD541E6}"/>
    <dgm:cxn modelId="{E0786E94-8074-40D8-B103-167E3D83133E}" type="presOf" srcId="{7897A8E8-2AD8-48A4-AC2A-E229BF47149A}" destId="{7B65ECF0-F6C9-4421-8BD8-EE1DF8F83197}" srcOrd="1" destOrd="0" presId="urn:microsoft.com/office/officeart/2005/8/layout/target3"/>
    <dgm:cxn modelId="{EF91AA5D-4044-4D8E-996A-80C6B87CA1FA}" type="presOf" srcId="{F23755B9-7D8D-4089-8A98-4A9C1D19CCA2}" destId="{2A382CC3-E331-4AE7-8F49-829285AD8E7B}" srcOrd="1" destOrd="0" presId="urn:microsoft.com/office/officeart/2005/8/layout/target3"/>
    <dgm:cxn modelId="{53C1C540-014B-41C6-AFD8-BC39B3176E87}" type="presOf" srcId="{3AB3BBA4-52AF-4ACB-9118-91ED49DDCC5E}" destId="{BEE0A528-95E7-4D87-9EC9-68786D68187F}" srcOrd="0" destOrd="0" presId="urn:microsoft.com/office/officeart/2005/8/layout/target3"/>
    <dgm:cxn modelId="{80FCCCDE-B71B-4606-92E3-CBC4D9227C62}" srcId="{7897A8E8-2AD8-48A4-AC2A-E229BF47149A}" destId="{3AB3BBA4-52AF-4ACB-9118-91ED49DDCC5E}" srcOrd="0" destOrd="0" parTransId="{0B8725E9-B569-4BA9-8BC2-8DE4CA5F25A3}" sibTransId="{07CE0D8A-6500-47F4-B77D-F87254939E47}"/>
    <dgm:cxn modelId="{05CF8517-B6C8-456B-AD23-E0628ECB6C74}" type="presOf" srcId="{A7079A71-4992-4DAA-BA13-D25ECAC0EAAB}" destId="{7C9690E9-329C-493D-9B55-7B6C4EAAF23F}" srcOrd="0" destOrd="0" presId="urn:microsoft.com/office/officeart/2005/8/layout/target3"/>
    <dgm:cxn modelId="{AE30CA1D-9EED-439A-8D7E-79F47660A394}" srcId="{A7079A71-4992-4DAA-BA13-D25ECAC0EAAB}" destId="{0587DA60-EC75-4208-A7F6-F9AF8549ACEB}" srcOrd="0" destOrd="0" parTransId="{E950C7A8-E1B9-41F2-ADED-B5BE7184D41D}" sibTransId="{6C20EF3B-43C8-4CDD-B63B-CD20E991FBCF}"/>
    <dgm:cxn modelId="{E10A85DB-A4EA-4A7D-8023-DB206F1EAFD0}" srcId="{7897A8E8-2AD8-48A4-AC2A-E229BF47149A}" destId="{40165C06-53A4-4D8A-B94C-EF3ACEF9E714}" srcOrd="1" destOrd="0" parTransId="{8CE8903E-2D9A-4898-BF28-1A62FE49E8FD}" sibTransId="{AE1AF2E5-D25A-49DA-99E2-FC0B085DAAE2}"/>
    <dgm:cxn modelId="{24954539-3836-44A1-A964-74E8C34CFDCB}" type="presParOf" srcId="{7C9690E9-329C-493D-9B55-7B6C4EAAF23F}" destId="{F1464075-A656-4D46-80C4-EBE27852EA4A}" srcOrd="0" destOrd="0" presId="urn:microsoft.com/office/officeart/2005/8/layout/target3"/>
    <dgm:cxn modelId="{2D194DE1-11FF-48A1-BDF0-CA4351D61B1E}" type="presParOf" srcId="{7C9690E9-329C-493D-9B55-7B6C4EAAF23F}" destId="{ADB0BA29-B5D9-49CF-BCC6-452F72799880}" srcOrd="1" destOrd="0" presId="urn:microsoft.com/office/officeart/2005/8/layout/target3"/>
    <dgm:cxn modelId="{6A88F5F2-8F66-407B-8B63-91594E1C15A9}" type="presParOf" srcId="{7C9690E9-329C-493D-9B55-7B6C4EAAF23F}" destId="{7EB62185-C223-4105-8048-D3C9EAE2301A}" srcOrd="2" destOrd="0" presId="urn:microsoft.com/office/officeart/2005/8/layout/target3"/>
    <dgm:cxn modelId="{ADEBA4D6-B6C8-4E84-9743-E36BDD06DEC7}" type="presParOf" srcId="{7C9690E9-329C-493D-9B55-7B6C4EAAF23F}" destId="{F2451E51-774E-4A0B-B456-CB904BFBF636}" srcOrd="3" destOrd="0" presId="urn:microsoft.com/office/officeart/2005/8/layout/target3"/>
    <dgm:cxn modelId="{C793F522-8910-4C6C-B92F-3231B2BEC8BF}" type="presParOf" srcId="{7C9690E9-329C-493D-9B55-7B6C4EAAF23F}" destId="{A86B06FF-0B37-4F91-8F3E-01E5F79D38BA}" srcOrd="4" destOrd="0" presId="urn:microsoft.com/office/officeart/2005/8/layout/target3"/>
    <dgm:cxn modelId="{3B5AF8A0-822A-4009-8FC5-F27DDDEEA131}" type="presParOf" srcId="{7C9690E9-329C-493D-9B55-7B6C4EAAF23F}" destId="{F42081E4-B030-4507-A774-AE886271A42E}" srcOrd="5" destOrd="0" presId="urn:microsoft.com/office/officeart/2005/8/layout/target3"/>
    <dgm:cxn modelId="{43ED1B6F-70FD-4573-8DB8-5A2626B69DEA}" type="presParOf" srcId="{7C9690E9-329C-493D-9B55-7B6C4EAAF23F}" destId="{A81C02AE-8153-4839-B761-1916AD80BB4A}" srcOrd="6" destOrd="0" presId="urn:microsoft.com/office/officeart/2005/8/layout/target3"/>
    <dgm:cxn modelId="{99D95002-78B7-4617-92E1-06A17C96B93C}" type="presParOf" srcId="{7C9690E9-329C-493D-9B55-7B6C4EAAF23F}" destId="{053F646B-1B1F-48E8-807F-75F37832357C}" srcOrd="7" destOrd="0" presId="urn:microsoft.com/office/officeart/2005/8/layout/target3"/>
    <dgm:cxn modelId="{C0A99884-E721-4517-B752-0F91F092BCE2}" type="presParOf" srcId="{7C9690E9-329C-493D-9B55-7B6C4EAAF23F}" destId="{74BF77DC-EC03-4A85-955F-C236EB7B9C90}" srcOrd="8" destOrd="0" presId="urn:microsoft.com/office/officeart/2005/8/layout/target3"/>
    <dgm:cxn modelId="{39BA091F-B7A2-41EC-A8CD-A6473C5D1DF7}" type="presParOf" srcId="{7C9690E9-329C-493D-9B55-7B6C4EAAF23F}" destId="{7686BEED-4CEC-4E16-BA3B-494E8528C4AE}" srcOrd="9" destOrd="0" presId="urn:microsoft.com/office/officeart/2005/8/layout/target3"/>
    <dgm:cxn modelId="{08AD9BB9-7452-420A-920E-DEC28B967F16}" type="presParOf" srcId="{7C9690E9-329C-493D-9B55-7B6C4EAAF23F}" destId="{0B053CDB-7120-4EF8-8983-1263D0D2A2CD}" srcOrd="10" destOrd="0" presId="urn:microsoft.com/office/officeart/2005/8/layout/target3"/>
    <dgm:cxn modelId="{83F9E132-C516-40AD-8747-1572CB3BE5E6}" type="presParOf" srcId="{7C9690E9-329C-493D-9B55-7B6C4EAAF23F}" destId="{7B65ECF0-F6C9-4421-8BD8-EE1DF8F83197}" srcOrd="11" destOrd="0" presId="urn:microsoft.com/office/officeart/2005/8/layout/target3"/>
    <dgm:cxn modelId="{9C7CE068-1701-4BCF-A775-00FD07122AE5}" type="presParOf" srcId="{7C9690E9-329C-493D-9B55-7B6C4EAAF23F}" destId="{BEE0A528-95E7-4D87-9EC9-68786D68187F}" srcOrd="12" destOrd="0" presId="urn:microsoft.com/office/officeart/2005/8/layout/target3"/>
    <dgm:cxn modelId="{A23D5105-5C13-4A86-9659-1E2654750FF3}" type="presParOf" srcId="{7C9690E9-329C-493D-9B55-7B6C4EAAF23F}" destId="{2A382CC3-E331-4AE7-8F49-829285AD8E7B}" srcOrd="13" destOrd="0" presId="urn:microsoft.com/office/officeart/2005/8/layout/target3"/>
    <dgm:cxn modelId="{8EA9438C-8F3C-4385-A263-3131810A14AC}" type="presParOf" srcId="{7C9690E9-329C-493D-9B55-7B6C4EAAF23F}" destId="{56798043-D277-47E2-9A2A-C4D49DD3F0B2}" srcOrd="14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28C129-AB7D-4763-9A5B-954F514FEF7B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4B8CD262-F2C6-40CD-B709-A2CCEDB022A3}">
      <dgm:prSet phldrT="[Текст]" custT="1"/>
      <dgm:spPr/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Директорія декларувала вилучення землі у поміщиків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E6D573-FF69-425F-986F-0E253813246C}" type="parTrans" cxnId="{80027B7B-A877-4949-9CC6-6E2564A71D30}">
      <dgm:prSet/>
      <dgm:spPr/>
      <dgm:t>
        <a:bodyPr/>
        <a:lstStyle/>
        <a:p>
          <a:endParaRPr lang="ru-RU"/>
        </a:p>
      </dgm:t>
    </dgm:pt>
    <dgm:pt modelId="{222519F2-26B6-400E-863F-5741F2449141}" type="sibTrans" cxnId="{80027B7B-A877-4949-9CC6-6E2564A71D30}">
      <dgm:prSet/>
      <dgm:spPr/>
      <dgm:t>
        <a:bodyPr/>
        <a:lstStyle/>
        <a:p>
          <a:endParaRPr lang="ru-RU"/>
        </a:p>
      </dgm:t>
    </dgm:pt>
    <dgm:pt modelId="{6AB22A78-53FB-4D6D-9750-63BCA95F28B1}">
      <dgm:prSet phldrT="[Текст]" custT="1"/>
      <dgm:spPr>
        <a:solidFill>
          <a:srgbClr val="000066"/>
        </a:solidFill>
      </dgm:spPr>
      <dgm:t>
        <a:bodyPr/>
        <a:lstStyle/>
        <a:p>
          <a:r>
            <a:rPr lang="uk-UA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Земля передавалася селянам без викупу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F363FA-AEDA-40EC-A89A-64765F766048}" type="parTrans" cxnId="{6B164641-7AF2-4900-AF92-F6CA7B66FED9}">
      <dgm:prSet/>
      <dgm:spPr/>
      <dgm:t>
        <a:bodyPr/>
        <a:lstStyle/>
        <a:p>
          <a:endParaRPr lang="ru-RU"/>
        </a:p>
      </dgm:t>
    </dgm:pt>
    <dgm:pt modelId="{F0817D5C-B3C5-4A18-BD56-00084CEE38C5}" type="sibTrans" cxnId="{6B164641-7AF2-4900-AF92-F6CA7B66FED9}">
      <dgm:prSet/>
      <dgm:spPr/>
      <dgm:t>
        <a:bodyPr/>
        <a:lstStyle/>
        <a:p>
          <a:endParaRPr lang="ru-RU"/>
        </a:p>
      </dgm:t>
    </dgm:pt>
    <dgm:pt modelId="{50B67517-B204-4319-9804-0BF2556B991E}" type="pres">
      <dgm:prSet presAssocID="{2528C129-AB7D-4763-9A5B-954F514FEF7B}" presName="CompostProcess" presStyleCnt="0">
        <dgm:presLayoutVars>
          <dgm:dir/>
          <dgm:resizeHandles val="exact"/>
        </dgm:presLayoutVars>
      </dgm:prSet>
      <dgm:spPr/>
    </dgm:pt>
    <dgm:pt modelId="{510ED43F-3224-4295-942E-570D1A7EB2CF}" type="pres">
      <dgm:prSet presAssocID="{2528C129-AB7D-4763-9A5B-954F514FEF7B}" presName="arrow" presStyleLbl="bgShp" presStyleIdx="0" presStyleCnt="1" custScaleX="114890"/>
      <dgm:spPr>
        <a:solidFill>
          <a:schemeClr val="bg1">
            <a:lumMod val="65000"/>
            <a:alpha val="90000"/>
          </a:schemeClr>
        </a:solidFill>
      </dgm:spPr>
    </dgm:pt>
    <dgm:pt modelId="{8D0C4682-E0F3-4F3E-A59A-87A29BF0BFF7}" type="pres">
      <dgm:prSet presAssocID="{2528C129-AB7D-4763-9A5B-954F514FEF7B}" presName="linearProcess" presStyleCnt="0"/>
      <dgm:spPr/>
    </dgm:pt>
    <dgm:pt modelId="{6EFAA918-AB2E-4C6E-9814-0B4D40C42E1D}" type="pres">
      <dgm:prSet presAssocID="{4B8CD262-F2C6-40CD-B709-A2CCEDB022A3}" presName="textNode" presStyleLbl="node1" presStyleIdx="0" presStyleCnt="2" custScaleX="121367" custScaleY="127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34B9F-F5B1-41CF-B185-1AAB9E876A8D}" type="pres">
      <dgm:prSet presAssocID="{222519F2-26B6-400E-863F-5741F2449141}" presName="sibTrans" presStyleCnt="0"/>
      <dgm:spPr/>
    </dgm:pt>
    <dgm:pt modelId="{D983FE08-AF91-4C7A-ABF7-10A94BFAC7BF}" type="pres">
      <dgm:prSet presAssocID="{6AB22A78-53FB-4D6D-9750-63BCA95F28B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7C3000-C80C-42A1-9E37-26EF620A4A75}" type="presOf" srcId="{6AB22A78-53FB-4D6D-9750-63BCA95F28B1}" destId="{D983FE08-AF91-4C7A-ABF7-10A94BFAC7BF}" srcOrd="0" destOrd="0" presId="urn:microsoft.com/office/officeart/2005/8/layout/hProcess9"/>
    <dgm:cxn modelId="{6B164641-7AF2-4900-AF92-F6CA7B66FED9}" srcId="{2528C129-AB7D-4763-9A5B-954F514FEF7B}" destId="{6AB22A78-53FB-4D6D-9750-63BCA95F28B1}" srcOrd="1" destOrd="0" parTransId="{B1F363FA-AEDA-40EC-A89A-64765F766048}" sibTransId="{F0817D5C-B3C5-4A18-BD56-00084CEE38C5}"/>
    <dgm:cxn modelId="{B9B97FA6-6B63-44CD-8DEE-0707800B8CCC}" type="presOf" srcId="{2528C129-AB7D-4763-9A5B-954F514FEF7B}" destId="{50B67517-B204-4319-9804-0BF2556B991E}" srcOrd="0" destOrd="0" presId="urn:microsoft.com/office/officeart/2005/8/layout/hProcess9"/>
    <dgm:cxn modelId="{AE08B8D0-E997-4699-8919-D377D0E023ED}" type="presOf" srcId="{4B8CD262-F2C6-40CD-B709-A2CCEDB022A3}" destId="{6EFAA918-AB2E-4C6E-9814-0B4D40C42E1D}" srcOrd="0" destOrd="0" presId="urn:microsoft.com/office/officeart/2005/8/layout/hProcess9"/>
    <dgm:cxn modelId="{80027B7B-A877-4949-9CC6-6E2564A71D30}" srcId="{2528C129-AB7D-4763-9A5B-954F514FEF7B}" destId="{4B8CD262-F2C6-40CD-B709-A2CCEDB022A3}" srcOrd="0" destOrd="0" parTransId="{56E6D573-FF69-425F-986F-0E253813246C}" sibTransId="{222519F2-26B6-400E-863F-5741F2449141}"/>
    <dgm:cxn modelId="{3956540F-24C4-4AFA-A1BA-7EA3EFCCCFB1}" type="presParOf" srcId="{50B67517-B204-4319-9804-0BF2556B991E}" destId="{510ED43F-3224-4295-942E-570D1A7EB2CF}" srcOrd="0" destOrd="0" presId="urn:microsoft.com/office/officeart/2005/8/layout/hProcess9"/>
    <dgm:cxn modelId="{2AE9BC27-0DB6-44C7-B917-9387EF1C8462}" type="presParOf" srcId="{50B67517-B204-4319-9804-0BF2556B991E}" destId="{8D0C4682-E0F3-4F3E-A59A-87A29BF0BFF7}" srcOrd="1" destOrd="0" presId="urn:microsoft.com/office/officeart/2005/8/layout/hProcess9"/>
    <dgm:cxn modelId="{C2771906-3784-47E2-A156-33EEE7A5EF2B}" type="presParOf" srcId="{8D0C4682-E0F3-4F3E-A59A-87A29BF0BFF7}" destId="{6EFAA918-AB2E-4C6E-9814-0B4D40C42E1D}" srcOrd="0" destOrd="0" presId="urn:microsoft.com/office/officeart/2005/8/layout/hProcess9"/>
    <dgm:cxn modelId="{08F6249A-1431-4D70-AFF9-D10B72FC08BA}" type="presParOf" srcId="{8D0C4682-E0F3-4F3E-A59A-87A29BF0BFF7}" destId="{C9534B9F-F5B1-41CF-B185-1AAB9E876A8D}" srcOrd="1" destOrd="0" presId="urn:microsoft.com/office/officeart/2005/8/layout/hProcess9"/>
    <dgm:cxn modelId="{3CC7AC38-47D0-4003-BC96-64021FC1D112}" type="presParOf" srcId="{8D0C4682-E0F3-4F3E-A59A-87A29BF0BFF7}" destId="{D983FE08-AF91-4C7A-ABF7-10A94BFAC7BF}" srcOrd="2" destOrd="0" presId="urn:microsoft.com/office/officeart/2005/8/layout/hProcess9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BBE58E-A7DD-4E3C-9529-6FB184597A1C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5831AD0F-18D9-43D9-BC4E-E4CC6DBB031C}">
      <dgm:prSet phldrT="[Текст]" custT="1"/>
      <dgm:spPr>
        <a:solidFill>
          <a:schemeClr val="lt1">
            <a:hueOff val="0"/>
            <a:satOff val="0"/>
            <a:lumOff val="0"/>
            <a:alpha val="67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uk-UA" sz="1200" b="1" dirty="0" smtClean="0"/>
            <a:t>За складних умов російсько-радянської агресії місцеве самоврядування діяло не всюди</a:t>
          </a:r>
          <a:endParaRPr lang="ru-RU" sz="1200" b="1" dirty="0"/>
        </a:p>
      </dgm:t>
    </dgm:pt>
    <dgm:pt modelId="{3FFA0417-242C-4246-90F7-17B21E0DC0BA}" type="parTrans" cxnId="{88340AED-8421-4477-8396-E568B5DCD7B2}">
      <dgm:prSet/>
      <dgm:spPr/>
      <dgm:t>
        <a:bodyPr/>
        <a:lstStyle/>
        <a:p>
          <a:endParaRPr lang="ru-RU"/>
        </a:p>
      </dgm:t>
    </dgm:pt>
    <dgm:pt modelId="{70C81868-A532-439C-96AA-AC91A996B584}" type="sibTrans" cxnId="{88340AED-8421-4477-8396-E568B5DCD7B2}">
      <dgm:prSet/>
      <dgm:spPr/>
      <dgm:t>
        <a:bodyPr/>
        <a:lstStyle/>
        <a:p>
          <a:endParaRPr lang="ru-RU"/>
        </a:p>
      </dgm:t>
    </dgm:pt>
    <dgm:pt modelId="{1C05001C-CB94-47CF-8DBE-A1E5DAFE2DDF}">
      <dgm:prSet phldrT="[Текст]" custT="1"/>
      <dgm:spPr>
        <a:ln>
          <a:solidFill>
            <a:srgbClr val="E68300"/>
          </a:solidFill>
        </a:ln>
      </dgm:spPr>
      <dgm:t>
        <a:bodyPr/>
        <a:lstStyle/>
        <a:p>
          <a:r>
            <a:rPr lang="uk-UA" sz="1200" b="1" dirty="0" smtClean="0"/>
            <a:t>Реалізація законів Директорії в умовах війни була неможливою</a:t>
          </a:r>
          <a:endParaRPr lang="ru-RU" sz="1200" b="1" dirty="0"/>
        </a:p>
      </dgm:t>
    </dgm:pt>
    <dgm:pt modelId="{BA4C6F29-E1D2-4C88-AA8B-073746AF0384}" type="parTrans" cxnId="{6736B08A-35F4-4BEB-861C-8660FDF446E4}">
      <dgm:prSet/>
      <dgm:spPr/>
      <dgm:t>
        <a:bodyPr/>
        <a:lstStyle/>
        <a:p>
          <a:endParaRPr lang="ru-RU"/>
        </a:p>
      </dgm:t>
    </dgm:pt>
    <dgm:pt modelId="{61BA7F63-C75A-4FC2-9D18-D2DE018CA664}" type="sibTrans" cxnId="{6736B08A-35F4-4BEB-861C-8660FDF446E4}">
      <dgm:prSet/>
      <dgm:spPr/>
      <dgm:t>
        <a:bodyPr/>
        <a:lstStyle/>
        <a:p>
          <a:endParaRPr lang="ru-RU"/>
        </a:p>
      </dgm:t>
    </dgm:pt>
    <dgm:pt modelId="{ADBE46C1-7D15-457B-B1B1-2F2FEE9753B9}">
      <dgm:prSet custT="1"/>
      <dgm:spPr>
        <a:solidFill>
          <a:schemeClr val="lt1">
            <a:hueOff val="0"/>
            <a:satOff val="0"/>
            <a:lumOff val="0"/>
            <a:alpha val="69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uk-UA" sz="1400" b="1" dirty="0" smtClean="0"/>
            <a:t>Запроваджено авторитарне правління С.Петлюри</a:t>
          </a:r>
          <a:endParaRPr lang="ru-RU" sz="1400" b="1" dirty="0"/>
        </a:p>
      </dgm:t>
    </dgm:pt>
    <dgm:pt modelId="{11244F37-7E9B-4236-9645-2A66F5127150}" type="parTrans" cxnId="{9FE788A1-BFE3-45F8-911B-88EDBC4FD51A}">
      <dgm:prSet/>
      <dgm:spPr/>
      <dgm:t>
        <a:bodyPr/>
        <a:lstStyle/>
        <a:p>
          <a:endParaRPr lang="ru-RU"/>
        </a:p>
      </dgm:t>
    </dgm:pt>
    <dgm:pt modelId="{79603E13-CCF3-41C7-8E93-0AD9125024BC}" type="sibTrans" cxnId="{9FE788A1-BFE3-45F8-911B-88EDBC4FD51A}">
      <dgm:prSet/>
      <dgm:spPr/>
      <dgm:t>
        <a:bodyPr/>
        <a:lstStyle/>
        <a:p>
          <a:endParaRPr lang="ru-RU"/>
        </a:p>
      </dgm:t>
    </dgm:pt>
    <dgm:pt modelId="{949CAF8F-2FF2-4743-83FB-30DC1DC18A0C}">
      <dgm:prSet custT="1"/>
      <dgm:spPr>
        <a:ln>
          <a:solidFill>
            <a:srgbClr val="E68300"/>
          </a:solidFill>
        </a:ln>
      </dgm:spPr>
      <dgm:t>
        <a:bodyPr/>
        <a:lstStyle/>
        <a:p>
          <a:r>
            <a:rPr lang="uk-UA" sz="1400" b="1" dirty="0" smtClean="0"/>
            <a:t>Серед керівництва не було єдності</a:t>
          </a:r>
          <a:endParaRPr lang="ru-RU" sz="1400" b="1" dirty="0"/>
        </a:p>
      </dgm:t>
    </dgm:pt>
    <dgm:pt modelId="{1010A5EA-DF12-4B90-8195-C17EDD320944}" type="parTrans" cxnId="{475480A0-AA88-47F8-88DA-602583E2CE47}">
      <dgm:prSet/>
      <dgm:spPr/>
      <dgm:t>
        <a:bodyPr/>
        <a:lstStyle/>
        <a:p>
          <a:endParaRPr lang="ru-RU"/>
        </a:p>
      </dgm:t>
    </dgm:pt>
    <dgm:pt modelId="{C82C2A89-7688-404F-A976-623015017C48}" type="sibTrans" cxnId="{475480A0-AA88-47F8-88DA-602583E2CE47}">
      <dgm:prSet/>
      <dgm:spPr/>
      <dgm:t>
        <a:bodyPr/>
        <a:lstStyle/>
        <a:p>
          <a:endParaRPr lang="ru-RU"/>
        </a:p>
      </dgm:t>
    </dgm:pt>
    <dgm:pt modelId="{B12A9C9A-14C4-4275-B8A6-2B3C757AA57C}">
      <dgm:prSet custT="1"/>
      <dgm:spPr>
        <a:solidFill>
          <a:schemeClr val="lt1">
            <a:hueOff val="0"/>
            <a:satOff val="0"/>
            <a:lumOff val="0"/>
            <a:alpha val="71000"/>
          </a:schemeClr>
        </a:solidFill>
        <a:ln>
          <a:solidFill>
            <a:srgbClr val="003300"/>
          </a:solidFill>
        </a:ln>
      </dgm:spPr>
      <dgm:t>
        <a:bodyPr/>
        <a:lstStyle/>
        <a:p>
          <a:r>
            <a:rPr lang="uk-UA" sz="1400" b="1" dirty="0" smtClean="0"/>
            <a:t>Армія розбігалася</a:t>
          </a:r>
          <a:endParaRPr lang="ru-RU" sz="1400" b="1" dirty="0"/>
        </a:p>
      </dgm:t>
    </dgm:pt>
    <dgm:pt modelId="{3F531EBA-4341-4201-B863-EF4D3859C0DD}" type="parTrans" cxnId="{A4324AB7-F107-4C7E-AB5F-DE163755C24F}">
      <dgm:prSet/>
      <dgm:spPr/>
      <dgm:t>
        <a:bodyPr/>
        <a:lstStyle/>
        <a:p>
          <a:endParaRPr lang="ru-RU"/>
        </a:p>
      </dgm:t>
    </dgm:pt>
    <dgm:pt modelId="{D0DB36BF-1A30-4338-BB2A-D65F98E9ED0D}" type="sibTrans" cxnId="{A4324AB7-F107-4C7E-AB5F-DE163755C24F}">
      <dgm:prSet/>
      <dgm:spPr/>
      <dgm:t>
        <a:bodyPr/>
        <a:lstStyle/>
        <a:p>
          <a:endParaRPr lang="ru-RU"/>
        </a:p>
      </dgm:t>
    </dgm:pt>
    <dgm:pt modelId="{1440293D-E953-48F8-887D-1F5E32FCE76D}">
      <dgm:prSet custT="1"/>
      <dgm:spPr>
        <a:ln>
          <a:solidFill>
            <a:srgbClr val="E68300"/>
          </a:solidFill>
        </a:ln>
      </dgm:spPr>
      <dgm:t>
        <a:bodyPr/>
        <a:lstStyle/>
        <a:p>
          <a:r>
            <a:rPr lang="uk-UA" sz="1400" b="1" dirty="0" smtClean="0"/>
            <a:t>Протистояння різних політичних сил</a:t>
          </a:r>
          <a:endParaRPr lang="ru-RU" sz="1400" b="1" dirty="0"/>
        </a:p>
      </dgm:t>
    </dgm:pt>
    <dgm:pt modelId="{D81770E6-B562-4E9B-A972-7A0BB2A1DA73}" type="parTrans" cxnId="{5CE572DD-C531-4FA7-BBC8-75B98C7D51DB}">
      <dgm:prSet/>
      <dgm:spPr/>
      <dgm:t>
        <a:bodyPr/>
        <a:lstStyle/>
        <a:p>
          <a:endParaRPr lang="ru-RU"/>
        </a:p>
      </dgm:t>
    </dgm:pt>
    <dgm:pt modelId="{E8598C4F-0AB2-4D5A-8CDC-0053BC59CF27}" type="sibTrans" cxnId="{5CE572DD-C531-4FA7-BBC8-75B98C7D51DB}">
      <dgm:prSet/>
      <dgm:spPr/>
      <dgm:t>
        <a:bodyPr/>
        <a:lstStyle/>
        <a:p>
          <a:endParaRPr lang="ru-RU"/>
        </a:p>
      </dgm:t>
    </dgm:pt>
    <dgm:pt modelId="{C20F153F-29BA-447F-8B14-C29FFF5C9D87}">
      <dgm:prSet custT="1"/>
      <dgm:spPr>
        <a:solidFill>
          <a:schemeClr val="lt1">
            <a:hueOff val="0"/>
            <a:satOff val="0"/>
            <a:lumOff val="0"/>
            <a:alpha val="67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uk-UA" sz="1400" b="1" dirty="0" smtClean="0"/>
            <a:t>Часті переїзди і зміна уряду</a:t>
          </a:r>
          <a:endParaRPr lang="ru-RU" sz="1400" b="1" dirty="0"/>
        </a:p>
      </dgm:t>
    </dgm:pt>
    <dgm:pt modelId="{89EFCCD1-80C3-427C-B462-237D59F57BD1}" type="parTrans" cxnId="{4F6F7E93-6E13-4FD6-B95D-F3CCA92ACBBF}">
      <dgm:prSet/>
      <dgm:spPr/>
      <dgm:t>
        <a:bodyPr/>
        <a:lstStyle/>
        <a:p>
          <a:endParaRPr lang="ru-RU"/>
        </a:p>
      </dgm:t>
    </dgm:pt>
    <dgm:pt modelId="{D4610446-D6F2-4D2F-9502-C1C2B4E9DD48}" type="sibTrans" cxnId="{4F6F7E93-6E13-4FD6-B95D-F3CCA92ACBBF}">
      <dgm:prSet/>
      <dgm:spPr/>
      <dgm:t>
        <a:bodyPr/>
        <a:lstStyle/>
        <a:p>
          <a:endParaRPr lang="ru-RU"/>
        </a:p>
      </dgm:t>
    </dgm:pt>
    <dgm:pt modelId="{4C2F291D-A0B1-4519-986D-1D1CE864BB36}">
      <dgm:prSet custT="1"/>
      <dgm:spPr>
        <a:ln>
          <a:solidFill>
            <a:srgbClr val="E68300"/>
          </a:solidFill>
        </a:ln>
      </dgm:spPr>
      <dgm:t>
        <a:bodyPr/>
        <a:lstStyle/>
        <a:p>
          <a:r>
            <a:rPr lang="uk-UA" sz="1400" b="1" dirty="0" smtClean="0"/>
            <a:t>Не було єдності в українському суспільстві</a:t>
          </a:r>
          <a:endParaRPr lang="ru-RU" sz="1400" b="1" dirty="0"/>
        </a:p>
      </dgm:t>
    </dgm:pt>
    <dgm:pt modelId="{4DA7A4C9-FA27-42F6-ADA4-2B23C701639F}" type="parTrans" cxnId="{33C18E63-2A36-473D-8EE2-186B8C3989E8}">
      <dgm:prSet/>
      <dgm:spPr/>
      <dgm:t>
        <a:bodyPr/>
        <a:lstStyle/>
        <a:p>
          <a:endParaRPr lang="ru-RU"/>
        </a:p>
      </dgm:t>
    </dgm:pt>
    <dgm:pt modelId="{677E9674-2D7A-4038-82EE-4DEA76B494C2}" type="sibTrans" cxnId="{33C18E63-2A36-473D-8EE2-186B8C3989E8}">
      <dgm:prSet/>
      <dgm:spPr/>
      <dgm:t>
        <a:bodyPr/>
        <a:lstStyle/>
        <a:p>
          <a:endParaRPr lang="ru-RU"/>
        </a:p>
      </dgm:t>
    </dgm:pt>
    <dgm:pt modelId="{0F7E1207-74B1-4D77-A450-9E47E1FF4E41}" type="pres">
      <dgm:prSet presAssocID="{F5BBE58E-A7DD-4E3C-9529-6FB184597A1C}" presName="compositeShape" presStyleCnt="0">
        <dgm:presLayoutVars>
          <dgm:dir/>
          <dgm:resizeHandles/>
        </dgm:presLayoutVars>
      </dgm:prSet>
      <dgm:spPr/>
    </dgm:pt>
    <dgm:pt modelId="{6AD717DC-B38B-47FA-A991-D2766C1F6372}" type="pres">
      <dgm:prSet presAssocID="{F5BBE58E-A7DD-4E3C-9529-6FB184597A1C}" presName="pyramid" presStyleLbl="node1" presStyleIdx="0" presStyleCnt="1"/>
      <dgm:spPr>
        <a:solidFill>
          <a:srgbClr val="009999">
            <a:alpha val="58000"/>
          </a:srgbClr>
        </a:solidFill>
        <a:ln>
          <a:solidFill>
            <a:schemeClr val="tx1">
              <a:lumMod val="65000"/>
              <a:lumOff val="35000"/>
            </a:schemeClr>
          </a:solidFill>
        </a:ln>
      </dgm:spPr>
    </dgm:pt>
    <dgm:pt modelId="{687E065A-9CE3-4120-AAEF-B8E4B94589CA}" type="pres">
      <dgm:prSet presAssocID="{F5BBE58E-A7DD-4E3C-9529-6FB184597A1C}" presName="theList" presStyleCnt="0"/>
      <dgm:spPr/>
    </dgm:pt>
    <dgm:pt modelId="{B42C0162-246E-41C8-B61A-9B9EE9F8CA96}" type="pres">
      <dgm:prSet presAssocID="{5831AD0F-18D9-43D9-BC4E-E4CC6DBB031C}" presName="aNode" presStyleLbl="fgAcc1" presStyleIdx="0" presStyleCnt="8" custScaleY="146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9DFEA-551D-4B65-BA7F-DCA703810A47}" type="pres">
      <dgm:prSet presAssocID="{5831AD0F-18D9-43D9-BC4E-E4CC6DBB031C}" presName="aSpace" presStyleCnt="0"/>
      <dgm:spPr/>
    </dgm:pt>
    <dgm:pt modelId="{E19781B2-D10D-4C41-857F-FEAF411E4557}" type="pres">
      <dgm:prSet presAssocID="{1C05001C-CB94-47CF-8DBE-A1E5DAFE2DDF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62C6CA-B753-4644-983E-0B21C4195901}" type="pres">
      <dgm:prSet presAssocID="{1C05001C-CB94-47CF-8DBE-A1E5DAFE2DDF}" presName="aSpace" presStyleCnt="0"/>
      <dgm:spPr/>
    </dgm:pt>
    <dgm:pt modelId="{9747F68E-8B19-41E4-BF35-9116D490788D}" type="pres">
      <dgm:prSet presAssocID="{ADBE46C1-7D15-457B-B1B1-2F2FEE9753B9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00206-70B2-4814-B333-9002CE217806}" type="pres">
      <dgm:prSet presAssocID="{ADBE46C1-7D15-457B-B1B1-2F2FEE9753B9}" presName="aSpace" presStyleCnt="0"/>
      <dgm:spPr/>
    </dgm:pt>
    <dgm:pt modelId="{96C4C26D-BB0E-4DBD-8A04-17E8005C97DC}" type="pres">
      <dgm:prSet presAssocID="{949CAF8F-2FF2-4743-83FB-30DC1DC18A0C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DBD8A-06AA-4214-848D-8DCC379AAE09}" type="pres">
      <dgm:prSet presAssocID="{949CAF8F-2FF2-4743-83FB-30DC1DC18A0C}" presName="aSpace" presStyleCnt="0"/>
      <dgm:spPr/>
    </dgm:pt>
    <dgm:pt modelId="{D4CE8A89-B097-4B4E-9D75-485D6C215073}" type="pres">
      <dgm:prSet presAssocID="{B12A9C9A-14C4-4275-B8A6-2B3C757AA57C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2BB3D-7013-4EF1-B49E-56808042E7D1}" type="pres">
      <dgm:prSet presAssocID="{B12A9C9A-14C4-4275-B8A6-2B3C757AA57C}" presName="aSpace" presStyleCnt="0"/>
      <dgm:spPr/>
    </dgm:pt>
    <dgm:pt modelId="{97A08A3F-3C13-4B66-89F7-A10FBA93F5CA}" type="pres">
      <dgm:prSet presAssocID="{1440293D-E953-48F8-887D-1F5E32FCE76D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CD0DF-3156-42BD-B479-AB5B31CCDBAF}" type="pres">
      <dgm:prSet presAssocID="{1440293D-E953-48F8-887D-1F5E32FCE76D}" presName="aSpace" presStyleCnt="0"/>
      <dgm:spPr/>
    </dgm:pt>
    <dgm:pt modelId="{65E2D6BE-A5EC-40A2-80FC-04B40F3526B0}" type="pres">
      <dgm:prSet presAssocID="{C20F153F-29BA-447F-8B14-C29FFF5C9D87}" presName="aNode" presStyleLbl="fgAcc1" presStyleIdx="6" presStyleCnt="8" custLinFactNeighborX="-672" custLinFactNeighborY="-13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0991C-3707-49C6-BEC3-4282CFC972D0}" type="pres">
      <dgm:prSet presAssocID="{C20F153F-29BA-447F-8B14-C29FFF5C9D87}" presName="aSpace" presStyleCnt="0"/>
      <dgm:spPr/>
    </dgm:pt>
    <dgm:pt modelId="{9B60CBF5-36E3-4981-BD3E-6F5675A95E09}" type="pres">
      <dgm:prSet presAssocID="{4C2F291D-A0B1-4519-986D-1D1CE864BB36}" presName="aNode" presStyleLbl="fgAcc1" presStyleIdx="7" presStyleCnt="8" custScaleY="130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32B47-E398-44A8-BDFA-DB6F9DCB151E}" type="pres">
      <dgm:prSet presAssocID="{4C2F291D-A0B1-4519-986D-1D1CE864BB36}" presName="aSpace" presStyleCnt="0"/>
      <dgm:spPr/>
    </dgm:pt>
  </dgm:ptLst>
  <dgm:cxnLst>
    <dgm:cxn modelId="{F7144FE6-F81A-42F3-AD47-4573D6AC2741}" type="presOf" srcId="{5831AD0F-18D9-43D9-BC4E-E4CC6DBB031C}" destId="{B42C0162-246E-41C8-B61A-9B9EE9F8CA96}" srcOrd="0" destOrd="0" presId="urn:microsoft.com/office/officeart/2005/8/layout/pyramid2"/>
    <dgm:cxn modelId="{88340AED-8421-4477-8396-E568B5DCD7B2}" srcId="{F5BBE58E-A7DD-4E3C-9529-6FB184597A1C}" destId="{5831AD0F-18D9-43D9-BC4E-E4CC6DBB031C}" srcOrd="0" destOrd="0" parTransId="{3FFA0417-242C-4246-90F7-17B21E0DC0BA}" sibTransId="{70C81868-A532-439C-96AA-AC91A996B584}"/>
    <dgm:cxn modelId="{6736B08A-35F4-4BEB-861C-8660FDF446E4}" srcId="{F5BBE58E-A7DD-4E3C-9529-6FB184597A1C}" destId="{1C05001C-CB94-47CF-8DBE-A1E5DAFE2DDF}" srcOrd="1" destOrd="0" parTransId="{BA4C6F29-E1D2-4C88-AA8B-073746AF0384}" sibTransId="{61BA7F63-C75A-4FC2-9D18-D2DE018CA664}"/>
    <dgm:cxn modelId="{C06CBB60-720E-4D8E-9A58-DBC360007DC4}" type="presOf" srcId="{1440293D-E953-48F8-887D-1F5E32FCE76D}" destId="{97A08A3F-3C13-4B66-89F7-A10FBA93F5CA}" srcOrd="0" destOrd="0" presId="urn:microsoft.com/office/officeart/2005/8/layout/pyramid2"/>
    <dgm:cxn modelId="{32C6C9F5-021C-459C-AC66-50F37C5192CD}" type="presOf" srcId="{F5BBE58E-A7DD-4E3C-9529-6FB184597A1C}" destId="{0F7E1207-74B1-4D77-A450-9E47E1FF4E41}" srcOrd="0" destOrd="0" presId="urn:microsoft.com/office/officeart/2005/8/layout/pyramid2"/>
    <dgm:cxn modelId="{A4324AB7-F107-4C7E-AB5F-DE163755C24F}" srcId="{F5BBE58E-A7DD-4E3C-9529-6FB184597A1C}" destId="{B12A9C9A-14C4-4275-B8A6-2B3C757AA57C}" srcOrd="4" destOrd="0" parTransId="{3F531EBA-4341-4201-B863-EF4D3859C0DD}" sibTransId="{D0DB36BF-1A30-4338-BB2A-D65F98E9ED0D}"/>
    <dgm:cxn modelId="{28219505-8E13-4A3E-94CB-0CF67C960F40}" type="presOf" srcId="{ADBE46C1-7D15-457B-B1B1-2F2FEE9753B9}" destId="{9747F68E-8B19-41E4-BF35-9116D490788D}" srcOrd="0" destOrd="0" presId="urn:microsoft.com/office/officeart/2005/8/layout/pyramid2"/>
    <dgm:cxn modelId="{9FE788A1-BFE3-45F8-911B-88EDBC4FD51A}" srcId="{F5BBE58E-A7DD-4E3C-9529-6FB184597A1C}" destId="{ADBE46C1-7D15-457B-B1B1-2F2FEE9753B9}" srcOrd="2" destOrd="0" parTransId="{11244F37-7E9B-4236-9645-2A66F5127150}" sibTransId="{79603E13-CCF3-41C7-8E93-0AD9125024BC}"/>
    <dgm:cxn modelId="{EA01A8C7-A27E-4EB3-80D7-E967335F7FD7}" type="presOf" srcId="{C20F153F-29BA-447F-8B14-C29FFF5C9D87}" destId="{65E2D6BE-A5EC-40A2-80FC-04B40F3526B0}" srcOrd="0" destOrd="0" presId="urn:microsoft.com/office/officeart/2005/8/layout/pyramid2"/>
    <dgm:cxn modelId="{5CE572DD-C531-4FA7-BBC8-75B98C7D51DB}" srcId="{F5BBE58E-A7DD-4E3C-9529-6FB184597A1C}" destId="{1440293D-E953-48F8-887D-1F5E32FCE76D}" srcOrd="5" destOrd="0" parTransId="{D81770E6-B562-4E9B-A972-7A0BB2A1DA73}" sibTransId="{E8598C4F-0AB2-4D5A-8CDC-0053BC59CF27}"/>
    <dgm:cxn modelId="{29C4482C-94C5-4CBA-B047-4A56F1884A6A}" type="presOf" srcId="{949CAF8F-2FF2-4743-83FB-30DC1DC18A0C}" destId="{96C4C26D-BB0E-4DBD-8A04-17E8005C97DC}" srcOrd="0" destOrd="0" presId="urn:microsoft.com/office/officeart/2005/8/layout/pyramid2"/>
    <dgm:cxn modelId="{33C18E63-2A36-473D-8EE2-186B8C3989E8}" srcId="{F5BBE58E-A7DD-4E3C-9529-6FB184597A1C}" destId="{4C2F291D-A0B1-4519-986D-1D1CE864BB36}" srcOrd="7" destOrd="0" parTransId="{4DA7A4C9-FA27-42F6-ADA4-2B23C701639F}" sibTransId="{677E9674-2D7A-4038-82EE-4DEA76B494C2}"/>
    <dgm:cxn modelId="{E40F30B6-455B-445B-9ADD-3414821575D0}" type="presOf" srcId="{B12A9C9A-14C4-4275-B8A6-2B3C757AA57C}" destId="{D4CE8A89-B097-4B4E-9D75-485D6C215073}" srcOrd="0" destOrd="0" presId="urn:microsoft.com/office/officeart/2005/8/layout/pyramid2"/>
    <dgm:cxn modelId="{475480A0-AA88-47F8-88DA-602583E2CE47}" srcId="{F5BBE58E-A7DD-4E3C-9529-6FB184597A1C}" destId="{949CAF8F-2FF2-4743-83FB-30DC1DC18A0C}" srcOrd="3" destOrd="0" parTransId="{1010A5EA-DF12-4B90-8195-C17EDD320944}" sibTransId="{C82C2A89-7688-404F-A976-623015017C48}"/>
    <dgm:cxn modelId="{64E8A800-DB87-4C8D-90DB-B02E988BEF3C}" type="presOf" srcId="{4C2F291D-A0B1-4519-986D-1D1CE864BB36}" destId="{9B60CBF5-36E3-4981-BD3E-6F5675A95E09}" srcOrd="0" destOrd="0" presId="urn:microsoft.com/office/officeart/2005/8/layout/pyramid2"/>
    <dgm:cxn modelId="{4F6F7E93-6E13-4FD6-B95D-F3CCA92ACBBF}" srcId="{F5BBE58E-A7DD-4E3C-9529-6FB184597A1C}" destId="{C20F153F-29BA-447F-8B14-C29FFF5C9D87}" srcOrd="6" destOrd="0" parTransId="{89EFCCD1-80C3-427C-B462-237D59F57BD1}" sibTransId="{D4610446-D6F2-4D2F-9502-C1C2B4E9DD48}"/>
    <dgm:cxn modelId="{72A859CE-2042-4016-BFFC-97E1E8643BB2}" type="presOf" srcId="{1C05001C-CB94-47CF-8DBE-A1E5DAFE2DDF}" destId="{E19781B2-D10D-4C41-857F-FEAF411E4557}" srcOrd="0" destOrd="0" presId="urn:microsoft.com/office/officeart/2005/8/layout/pyramid2"/>
    <dgm:cxn modelId="{B34DADE8-F77C-40A2-9B84-B955C85550A5}" type="presParOf" srcId="{0F7E1207-74B1-4D77-A450-9E47E1FF4E41}" destId="{6AD717DC-B38B-47FA-A991-D2766C1F6372}" srcOrd="0" destOrd="0" presId="urn:microsoft.com/office/officeart/2005/8/layout/pyramid2"/>
    <dgm:cxn modelId="{1D041703-72CA-49F5-BAF9-F82FA8347950}" type="presParOf" srcId="{0F7E1207-74B1-4D77-A450-9E47E1FF4E41}" destId="{687E065A-9CE3-4120-AAEF-B8E4B94589CA}" srcOrd="1" destOrd="0" presId="urn:microsoft.com/office/officeart/2005/8/layout/pyramid2"/>
    <dgm:cxn modelId="{1104ABD3-0171-4EC9-B67D-B0096BDE667C}" type="presParOf" srcId="{687E065A-9CE3-4120-AAEF-B8E4B94589CA}" destId="{B42C0162-246E-41C8-B61A-9B9EE9F8CA96}" srcOrd="0" destOrd="0" presId="urn:microsoft.com/office/officeart/2005/8/layout/pyramid2"/>
    <dgm:cxn modelId="{32D7CF20-E6B4-4A1B-A86D-0B529086BE5B}" type="presParOf" srcId="{687E065A-9CE3-4120-AAEF-B8E4B94589CA}" destId="{09E9DFEA-551D-4B65-BA7F-DCA703810A47}" srcOrd="1" destOrd="0" presId="urn:microsoft.com/office/officeart/2005/8/layout/pyramid2"/>
    <dgm:cxn modelId="{833616C8-8811-42CF-A83A-4475F0F41450}" type="presParOf" srcId="{687E065A-9CE3-4120-AAEF-B8E4B94589CA}" destId="{E19781B2-D10D-4C41-857F-FEAF411E4557}" srcOrd="2" destOrd="0" presId="urn:microsoft.com/office/officeart/2005/8/layout/pyramid2"/>
    <dgm:cxn modelId="{4422CA91-C036-4DBD-8C3F-31755DADA1F6}" type="presParOf" srcId="{687E065A-9CE3-4120-AAEF-B8E4B94589CA}" destId="{4762C6CA-B753-4644-983E-0B21C4195901}" srcOrd="3" destOrd="0" presId="urn:microsoft.com/office/officeart/2005/8/layout/pyramid2"/>
    <dgm:cxn modelId="{3FD0F356-C4E1-48E5-8474-15AD30645A53}" type="presParOf" srcId="{687E065A-9CE3-4120-AAEF-B8E4B94589CA}" destId="{9747F68E-8B19-41E4-BF35-9116D490788D}" srcOrd="4" destOrd="0" presId="urn:microsoft.com/office/officeart/2005/8/layout/pyramid2"/>
    <dgm:cxn modelId="{A112751A-D9B6-4C41-92E0-C1CD42113165}" type="presParOf" srcId="{687E065A-9CE3-4120-AAEF-B8E4B94589CA}" destId="{6FC00206-70B2-4814-B333-9002CE217806}" srcOrd="5" destOrd="0" presId="urn:microsoft.com/office/officeart/2005/8/layout/pyramid2"/>
    <dgm:cxn modelId="{8A190DD8-8B0D-49A9-8446-3191E895BBA2}" type="presParOf" srcId="{687E065A-9CE3-4120-AAEF-B8E4B94589CA}" destId="{96C4C26D-BB0E-4DBD-8A04-17E8005C97DC}" srcOrd="6" destOrd="0" presId="urn:microsoft.com/office/officeart/2005/8/layout/pyramid2"/>
    <dgm:cxn modelId="{CC1E629A-E730-4CDA-AAA1-806684FFCE93}" type="presParOf" srcId="{687E065A-9CE3-4120-AAEF-B8E4B94589CA}" destId="{DB4DBD8A-06AA-4214-848D-8DCC379AAE09}" srcOrd="7" destOrd="0" presId="urn:microsoft.com/office/officeart/2005/8/layout/pyramid2"/>
    <dgm:cxn modelId="{7E99CC2B-E32F-49BD-A296-5EEA0EC0F863}" type="presParOf" srcId="{687E065A-9CE3-4120-AAEF-B8E4B94589CA}" destId="{D4CE8A89-B097-4B4E-9D75-485D6C215073}" srcOrd="8" destOrd="0" presId="urn:microsoft.com/office/officeart/2005/8/layout/pyramid2"/>
    <dgm:cxn modelId="{2240521B-8D65-4440-8190-8EA828927AC5}" type="presParOf" srcId="{687E065A-9CE3-4120-AAEF-B8E4B94589CA}" destId="{3782BB3D-7013-4EF1-B49E-56808042E7D1}" srcOrd="9" destOrd="0" presId="urn:microsoft.com/office/officeart/2005/8/layout/pyramid2"/>
    <dgm:cxn modelId="{5BAC1EDD-78F5-4DB8-B99E-76391FE4C1F5}" type="presParOf" srcId="{687E065A-9CE3-4120-AAEF-B8E4B94589CA}" destId="{97A08A3F-3C13-4B66-89F7-A10FBA93F5CA}" srcOrd="10" destOrd="0" presId="urn:microsoft.com/office/officeart/2005/8/layout/pyramid2"/>
    <dgm:cxn modelId="{259CBF85-C0D3-438F-A0C5-5228CAEC2E4D}" type="presParOf" srcId="{687E065A-9CE3-4120-AAEF-B8E4B94589CA}" destId="{6F0CD0DF-3156-42BD-B479-AB5B31CCDBAF}" srcOrd="11" destOrd="0" presId="urn:microsoft.com/office/officeart/2005/8/layout/pyramid2"/>
    <dgm:cxn modelId="{C8790519-B5C8-49B9-9B13-2AAC6B6CC898}" type="presParOf" srcId="{687E065A-9CE3-4120-AAEF-B8E4B94589CA}" destId="{65E2D6BE-A5EC-40A2-80FC-04B40F3526B0}" srcOrd="12" destOrd="0" presId="urn:microsoft.com/office/officeart/2005/8/layout/pyramid2"/>
    <dgm:cxn modelId="{AB203ED0-BC46-4440-AD72-FA2A4171FFFB}" type="presParOf" srcId="{687E065A-9CE3-4120-AAEF-B8E4B94589CA}" destId="{09A0991C-3707-49C6-BEC3-4282CFC972D0}" srcOrd="13" destOrd="0" presId="urn:microsoft.com/office/officeart/2005/8/layout/pyramid2"/>
    <dgm:cxn modelId="{70AEAE4B-7F6B-4B75-AB99-43FD1753F5D6}" type="presParOf" srcId="{687E065A-9CE3-4120-AAEF-B8E4B94589CA}" destId="{9B60CBF5-36E3-4981-BD3E-6F5675A95E09}" srcOrd="14" destOrd="0" presId="urn:microsoft.com/office/officeart/2005/8/layout/pyramid2"/>
    <dgm:cxn modelId="{86E332C9-8F27-4C66-B430-24E73B946028}" type="presParOf" srcId="{687E065A-9CE3-4120-AAEF-B8E4B94589CA}" destId="{F2332B47-E398-44A8-BDFA-DB6F9DCB151E}" srcOrd="1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>
            <a:noAutofit/>
          </a:bodyPr>
          <a:lstStyle/>
          <a:p>
            <a:r>
              <a:rPr lang="uk-UA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Директорія УНР</a:t>
            </a:r>
            <a:endParaRPr lang="ru-RU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Вирішення земельного питання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71604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844" y="5715016"/>
            <a:ext cx="9001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uk-UA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Більшість селян розцінили ці заходи як поміщицькі та </a:t>
            </a:r>
            <a:r>
              <a:rPr lang="uk-UA" sz="1600" dirty="0" err="1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прокуркульські</a:t>
            </a:r>
            <a:r>
              <a:rPr lang="uk-UA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uk-UA" sz="1600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uk-UA" sz="16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Поміщики та буржуазія теж були невдоволені політикою Директорії, яка ігнорувала їхні інтереси</a:t>
            </a:r>
            <a:r>
              <a:rPr lang="uk-UA" sz="16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ru-RU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572528" cy="1143000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Чому Директорії не вдалося надовго втримати владу?</a:t>
            </a:r>
            <a:r>
              <a:rPr lang="uk-UA" sz="2800" dirty="0" smtClean="0">
                <a:solidFill>
                  <a:schemeClr val="bg2">
                    <a:lumMod val="90000"/>
                  </a:schemeClr>
                </a:solidFill>
              </a:rPr>
              <a:t/>
            </a:r>
            <a:br>
              <a:rPr lang="uk-UA" sz="2800" dirty="0" smtClean="0">
                <a:solidFill>
                  <a:schemeClr val="bg2">
                    <a:lumMod val="90000"/>
                  </a:schemeClr>
                </a:solidFill>
              </a:rPr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ru-RU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71604" y="1571612"/>
          <a:ext cx="585791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 rot="17807711">
            <a:off x="-294459" y="2710718"/>
            <a:ext cx="515634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9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Недоліки</a:t>
            </a:r>
            <a:endParaRPr lang="ru-RU" sz="9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AD717DC-B38B-47FA-A991-D2766C1F6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AD717DC-B38B-47FA-A991-D2766C1F6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2C0162-246E-41C8-B61A-9B9EE9F8C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42C0162-246E-41C8-B61A-9B9EE9F8C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9781B2-D10D-4C41-857F-FEAF411E4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19781B2-D10D-4C41-857F-FEAF411E4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7F68E-8B19-41E4-BF35-9116D4907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9747F68E-8B19-41E4-BF35-9116D4907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4C26D-BB0E-4DBD-8A04-17E8005C9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96C4C26D-BB0E-4DBD-8A04-17E8005C97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CE8A89-B097-4B4E-9D75-485D6C215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D4CE8A89-B097-4B4E-9D75-485D6C2150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A08A3F-3C13-4B66-89F7-A10FBA93F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97A08A3F-3C13-4B66-89F7-A10FBA93F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E2D6BE-A5EC-40A2-80FC-04B40F352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65E2D6BE-A5EC-40A2-80FC-04B40F352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60CBF5-36E3-4981-BD3E-6F5675A95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9B60CBF5-36E3-4981-BD3E-6F5675A95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92893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Падіння</a:t>
            </a: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Директорії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квітні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1919 року на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Правобережжі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були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розгромлені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війська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Директорії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станом на весну 1919 року на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території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знову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встановлено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радянську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владу</a:t>
            </a:r>
            <a:r>
              <a:rPr lang="ru-RU" sz="24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146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0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ВИСНОВОК: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2700" dirty="0" err="1" smtClean="0">
                <a:solidFill>
                  <a:schemeClr val="bg1"/>
                </a:solidFill>
              </a:rPr>
              <a:t>Опинившись</a:t>
            </a:r>
            <a:r>
              <a:rPr lang="ru-RU" sz="2700" dirty="0" smtClean="0">
                <a:solidFill>
                  <a:schemeClr val="bg1"/>
                </a:solidFill>
              </a:rPr>
              <a:t> на </a:t>
            </a:r>
            <a:r>
              <a:rPr lang="ru-RU" sz="2700" dirty="0" err="1" smtClean="0">
                <a:solidFill>
                  <a:schemeClr val="bg1"/>
                </a:solidFill>
              </a:rPr>
              <a:t>перехресті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політичних</a:t>
            </a:r>
            <a:r>
              <a:rPr lang="ru-RU" sz="2700" dirty="0" smtClean="0">
                <a:solidFill>
                  <a:schemeClr val="bg1"/>
                </a:solidFill>
              </a:rPr>
              <a:t> перспектив, </a:t>
            </a:r>
            <a:r>
              <a:rPr lang="ru-RU" sz="2700" dirty="0" err="1" smtClean="0">
                <a:solidFill>
                  <a:schemeClr val="bg1"/>
                </a:solidFill>
              </a:rPr>
              <a:t>лідери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Директорії</a:t>
            </a:r>
            <a:r>
              <a:rPr lang="ru-RU" sz="2700" dirty="0" smtClean="0">
                <a:solidFill>
                  <a:schemeClr val="bg1"/>
                </a:solidFill>
              </a:rPr>
              <a:t> не </a:t>
            </a:r>
            <a:r>
              <a:rPr lang="ru-RU" sz="2700" dirty="0" err="1" smtClean="0">
                <a:solidFill>
                  <a:schemeClr val="bg1"/>
                </a:solidFill>
              </a:rPr>
              <a:t>змогли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їх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реалізувати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і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запропонувати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програму</a:t>
            </a:r>
            <a:r>
              <a:rPr lang="ru-RU" sz="2700" dirty="0" smtClean="0">
                <a:solidFill>
                  <a:schemeClr val="bg1"/>
                </a:solidFill>
              </a:rPr>
              <a:t> реформ, що </a:t>
            </a:r>
            <a:r>
              <a:rPr lang="ru-RU" sz="2700" dirty="0" err="1" smtClean="0">
                <a:solidFill>
                  <a:schemeClr val="bg1"/>
                </a:solidFill>
              </a:rPr>
              <a:t>влаштувала</a:t>
            </a:r>
            <a:r>
              <a:rPr lang="ru-RU" sz="2700" dirty="0" smtClean="0">
                <a:solidFill>
                  <a:schemeClr val="bg1"/>
                </a:solidFill>
              </a:rPr>
              <a:t> б </a:t>
            </a:r>
            <a:r>
              <a:rPr lang="ru-RU" sz="2700" dirty="0" err="1" smtClean="0">
                <a:solidFill>
                  <a:schemeClr val="bg1"/>
                </a:solidFill>
              </a:rPr>
              <a:t>основну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частину</a:t>
            </a: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err="1" smtClean="0">
                <a:solidFill>
                  <a:schemeClr val="bg1"/>
                </a:solidFill>
              </a:rPr>
              <a:t>населення</a:t>
            </a:r>
            <a:r>
              <a:rPr lang="ru-RU" sz="2700" dirty="0" smtClean="0">
                <a:solidFill>
                  <a:schemeClr val="bg1"/>
                </a:solidFill>
              </a:rPr>
              <a:t>. </a:t>
            </a:r>
            <a:endParaRPr lang="ru-RU" sz="27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071678"/>
            <a:ext cx="3800444" cy="1143000"/>
          </a:xfrm>
        </p:spPr>
        <p:txBody>
          <a:bodyPr>
            <a:noAutofit/>
          </a:bodyPr>
          <a:lstStyle/>
          <a:p>
            <a:r>
              <a:rPr lang="ru-RU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Директорія</a:t>
            </a:r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УНР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400" b="1" i="1" dirty="0" smtClean="0"/>
              <a:t>— </a:t>
            </a:r>
            <a:r>
              <a:rPr lang="ru-RU" sz="2400" b="1" i="1" dirty="0" err="1" smtClean="0"/>
              <a:t>найвищий</a:t>
            </a:r>
            <a:r>
              <a:rPr lang="ru-RU" sz="2400" b="1" i="1" dirty="0" smtClean="0"/>
              <a:t> орган </a:t>
            </a:r>
            <a:r>
              <a:rPr lang="ru-RU" sz="2400" b="1" i="1" dirty="0" err="1" smtClean="0"/>
              <a:t>державної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влади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відродженої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Української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Народної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Республіки</a:t>
            </a:r>
            <a:r>
              <a:rPr lang="ru-RU" sz="2400" b="1" i="1" dirty="0" smtClean="0"/>
              <a:t>, </a:t>
            </a:r>
            <a:r>
              <a:rPr lang="ru-RU" sz="2400" b="1" i="1" dirty="0" err="1" smtClean="0"/>
              <a:t>який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діяв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з</a:t>
            </a:r>
            <a:r>
              <a:rPr lang="ru-RU" sz="2400" b="1" i="1" dirty="0" smtClean="0"/>
              <a:t> 14 листопада 1918 року до 10 листопада 1920 року.</a:t>
            </a:r>
            <a:endParaRPr lang="ru-RU" sz="24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071538" y="2714620"/>
            <a:ext cx="2928958" cy="3447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29600" cy="135731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</a:t>
            </a:r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Директорії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•</a:t>
            </a:r>
            <a:r>
              <a:rPr lang="ru-RU" sz="2000" b="1" u="sng" dirty="0" smtClean="0"/>
              <a:t>В. Винниченко</a:t>
            </a:r>
            <a:r>
              <a:rPr lang="en-US" sz="2000" b="1" u="sng" dirty="0" smtClean="0"/>
              <a:t> </a:t>
            </a:r>
            <a:r>
              <a:rPr lang="ru-RU" sz="2000" b="1" dirty="0" smtClean="0"/>
              <a:t>(член УСДРП),</a:t>
            </a:r>
            <a:br>
              <a:rPr lang="ru-RU" sz="2000" b="1" dirty="0" smtClean="0"/>
            </a:br>
            <a:r>
              <a:rPr lang="ru-RU" sz="2000" b="1" dirty="0" smtClean="0"/>
              <a:t> • </a:t>
            </a:r>
            <a:r>
              <a:rPr lang="ru-RU" sz="2000" b="1" u="sng" dirty="0" smtClean="0"/>
              <a:t>С.Петлюра</a:t>
            </a:r>
            <a:r>
              <a:rPr lang="en-US" sz="2000" b="1" dirty="0" smtClean="0"/>
              <a:t> </a:t>
            </a:r>
            <a:r>
              <a:rPr lang="ru-RU" sz="2000" b="1" dirty="0" smtClean="0"/>
              <a:t>(член УСДРП)- </a:t>
            </a:r>
            <a:r>
              <a:rPr lang="ru-RU" sz="2000" b="1" dirty="0" err="1" smtClean="0"/>
              <a:t>головний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отаман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армії</a:t>
            </a:r>
            <a:r>
              <a:rPr lang="ru-RU" sz="2000" b="1" dirty="0" smtClean="0"/>
              <a:t> УНР,</a:t>
            </a:r>
            <a:br>
              <a:rPr lang="ru-RU" sz="2000" b="1" dirty="0" smtClean="0"/>
            </a:br>
            <a:r>
              <a:rPr lang="ru-RU" sz="2000" b="1" dirty="0" smtClean="0"/>
              <a:t> • </a:t>
            </a:r>
            <a:r>
              <a:rPr lang="ru-RU" sz="2000" b="1" u="sng" dirty="0" smtClean="0"/>
              <a:t>Ф. </a:t>
            </a:r>
            <a:r>
              <a:rPr lang="ru-RU" sz="2000" b="1" u="sng" dirty="0" err="1" smtClean="0"/>
              <a:t>Швець</a:t>
            </a:r>
            <a:r>
              <a:rPr lang="en-US" sz="2000" b="1" u="sng" dirty="0" smtClean="0"/>
              <a:t> </a:t>
            </a:r>
            <a:r>
              <a:rPr lang="ru-RU" sz="2000" b="1" dirty="0" smtClean="0"/>
              <a:t>( член УПСР)- </a:t>
            </a:r>
            <a:r>
              <a:rPr lang="ru-RU" sz="2000" b="1" dirty="0" err="1" smtClean="0"/>
              <a:t>професор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геології</a:t>
            </a:r>
            <a:r>
              <a:rPr lang="ru-RU" sz="2000" b="1" dirty="0" smtClean="0"/>
              <a:t>,</a:t>
            </a:r>
            <a:br>
              <a:rPr lang="ru-RU" sz="2000" b="1" dirty="0" smtClean="0"/>
            </a:br>
            <a:r>
              <a:rPr lang="ru-RU" sz="2000" b="1" dirty="0" smtClean="0"/>
              <a:t> • </a:t>
            </a:r>
            <a:r>
              <a:rPr lang="ru-RU" sz="2000" b="1" u="sng" dirty="0" smtClean="0"/>
              <a:t>А.Макаренко</a:t>
            </a:r>
            <a:r>
              <a:rPr lang="en-US" sz="2000" b="1" dirty="0" smtClean="0"/>
              <a:t> </a:t>
            </a:r>
            <a:r>
              <a:rPr lang="ru-RU" sz="2000" b="1" dirty="0" smtClean="0"/>
              <a:t>( </a:t>
            </a:r>
            <a:r>
              <a:rPr lang="ru-RU" sz="2000" b="1" dirty="0" err="1" smtClean="0"/>
              <a:t>представник</a:t>
            </a:r>
            <a:r>
              <a:rPr lang="ru-RU" sz="2000" b="1" dirty="0" smtClean="0"/>
              <a:t> об</a:t>
            </a:r>
            <a:r>
              <a:rPr lang="en-US" sz="2000" b="1" dirty="0" smtClean="0"/>
              <a:t>’</a:t>
            </a:r>
            <a:r>
              <a:rPr lang="ru-RU" sz="2000" b="1" dirty="0" err="1" smtClean="0"/>
              <a:t>єднаної</a:t>
            </a:r>
            <a:r>
              <a:rPr lang="ru-RU" sz="2000" b="1" dirty="0" smtClean="0"/>
              <a:t> рада </a:t>
            </a:r>
            <a:r>
              <a:rPr lang="ru-RU" sz="2000" b="1" dirty="0" err="1" smtClean="0"/>
              <a:t>залізничників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України</a:t>
            </a:r>
            <a:r>
              <a:rPr lang="ru-RU" sz="2000" b="1" dirty="0" smtClean="0"/>
              <a:t>)- </a:t>
            </a:r>
            <a:r>
              <a:rPr lang="ru-RU" sz="2000" b="1" dirty="0" err="1" smtClean="0"/>
              <a:t>безпартійний</a:t>
            </a:r>
            <a:r>
              <a:rPr lang="ru-RU" sz="2000" b="1" dirty="0" smtClean="0"/>
              <a:t>, </a:t>
            </a:r>
            <a:br>
              <a:rPr lang="ru-RU" sz="2000" b="1" dirty="0" smtClean="0"/>
            </a:br>
            <a:r>
              <a:rPr lang="ru-RU" sz="2000" b="1" dirty="0" smtClean="0"/>
              <a:t> • </a:t>
            </a:r>
            <a:r>
              <a:rPr lang="ru-RU" sz="2000" b="1" u="sng" dirty="0" smtClean="0"/>
              <a:t>П. </a:t>
            </a:r>
            <a:r>
              <a:rPr lang="ru-RU" sz="2000" b="1" u="sng" dirty="0" err="1" smtClean="0"/>
              <a:t>Андрієвський</a:t>
            </a:r>
            <a:r>
              <a:rPr lang="en-US" sz="2000" b="1" u="sng" dirty="0" smtClean="0"/>
              <a:t> </a:t>
            </a:r>
            <a:r>
              <a:rPr lang="ru-RU" sz="2000" b="1" dirty="0" smtClean="0"/>
              <a:t>( член </a:t>
            </a:r>
            <a:r>
              <a:rPr lang="ru-RU" sz="2000" b="1" dirty="0" err="1" smtClean="0"/>
              <a:t>Української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партії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Самостійників-соціалістів</a:t>
            </a:r>
            <a:r>
              <a:rPr lang="ru-RU" sz="2000" b="1" dirty="0" smtClean="0"/>
              <a:t>)- адвокат;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contrast="11000"/>
          </a:blip>
          <a:srcRect/>
          <a:stretch>
            <a:fillRect/>
          </a:stretch>
        </p:blipFill>
        <p:spPr bwMode="auto">
          <a:xfrm>
            <a:off x="3071802" y="4857760"/>
            <a:ext cx="2708364" cy="17859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lum contrast="26000"/>
          </a:blip>
          <a:srcRect/>
          <a:stretch>
            <a:fillRect/>
          </a:stretch>
        </p:blipFill>
        <p:spPr bwMode="auto">
          <a:xfrm>
            <a:off x="5857884" y="3929066"/>
            <a:ext cx="1905000" cy="2328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3357562"/>
            <a:ext cx="2227169" cy="3011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contrast="38000"/>
          </a:blip>
          <a:srcRect/>
          <a:stretch>
            <a:fillRect/>
          </a:stretch>
        </p:blipFill>
        <p:spPr bwMode="auto">
          <a:xfrm>
            <a:off x="2857488" y="642918"/>
            <a:ext cx="5853764" cy="5379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Причини приходу до влади:</a:t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1571604" y="1928802"/>
          <a:ext cx="609600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C12BBE-0F0C-48E4-8B71-6F17B022D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7C12BBE-0F0C-48E4-8B71-6F17B022D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2AFC9B-A911-47E1-BC75-4AFB6F9C3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DB2AFC9B-A911-47E1-BC75-4AFB6F9C3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213D618-ABEE-477E-A9C3-E45B9C23E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graphicEl>
                                              <a:dgm id="{F213D618-ABEE-477E-A9C3-E45B9C23E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ED9EA26-518D-48FE-8E4D-4ECF5B641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5ED9EA26-518D-48FE-8E4D-4ECF5B641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034CBB-270B-47CD-BBEF-133184C45B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graphicEl>
                                              <a:dgm id="{4B034CBB-270B-47CD-BBEF-133184C45B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Програмні завдання Директорії, проголошені в Декларації 26 грудня 1918 року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285852" y="1714488"/>
          <a:ext cx="692948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Вертикальный свиток 3"/>
          <p:cNvSpPr/>
          <p:nvPr/>
        </p:nvSpPr>
        <p:spPr>
          <a:xfrm>
            <a:off x="6143636" y="4929198"/>
            <a:ext cx="2714644" cy="1643074"/>
          </a:xfrm>
          <a:prstGeom prst="verticalScroll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Директорія намагалася встановити в Україні національний варіант радянської влади</a:t>
            </a:r>
            <a:endParaRPr lang="ru-RU" sz="16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24E855-96E0-4455-A488-A525E588E5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124E855-96E0-4455-A488-A525E588E5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420E7A-736B-433A-89C4-0DBB705EBE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50420E7A-736B-433A-89C4-0DBB705EBE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827630-FA6A-487A-B2AA-D9DA1CC71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18827630-FA6A-487A-B2AA-D9DA1CC71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1E54D-A733-4AA9-8A9A-E7D5B2CAB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E221E54D-A733-4AA9-8A9A-E7D5B2CABC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849E71-2641-4C25-B710-98E4FA853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39849E71-2641-4C25-B710-98E4FA853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3EC234-B35E-4C0C-A609-D38F29DDF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B93EC234-B35E-4C0C-A609-D38F29DDF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33B633-6003-4CA1-A1FD-C7731F6C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0033B633-6003-4CA1-A1FD-C7731F6CB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2F2D8A-52E0-43D9-B2C5-7BD947221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graphicEl>
                                              <a:dgm id="{F52F2D8A-52E0-43D9-B2C5-7BD947221C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96217E-A236-49D4-AA49-F78D67E70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3696217E-A236-49D4-AA49-F78D67E70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91971B7-0A56-4FD1-9607-1E66AA4F6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B91971B7-0A56-4FD1-9607-1E66AA4F6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135B68-EB55-4065-B085-A564958FC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graphicEl>
                                              <a:dgm id="{2A135B68-EB55-4065-B085-A564958FC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A2B61FA-1136-433E-9BE7-9DD7B0B60F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9A2B61FA-1136-433E-9BE7-9DD7B0B60F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3D7DEE-B049-4F2D-80B1-A2D548DBA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graphicEl>
                                              <a:dgm id="{F73D7DEE-B049-4F2D-80B1-A2D548DBAC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D47E60-07F2-45C2-AF51-112915D61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A3D47E60-07F2-45C2-AF51-112915D61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B85458F-079A-4F98-B066-3BD25E111E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graphicEl>
                                              <a:dgm id="{3B85458F-079A-4F98-B066-3BD25E111E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Impact" pitchFamily="34" charset="0"/>
              </a:rPr>
              <a:t>Становище нової влади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142984"/>
          <a:ext cx="8358246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63DB8E-BFDA-4E0D-860B-247FF73F1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163DB8E-BFDA-4E0D-860B-247FF73F1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4AD6A8-60ED-4845-B124-748F89D16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E4AD6A8-60ED-4845-B124-748F89D16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527CB9-C345-4396-8BD7-997DE8E484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B527CB9-C345-4396-8BD7-997DE8E484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08B911-8BD4-4462-B2BB-ABE9D967F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AD08B911-8BD4-4462-B2BB-ABE9D967F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3C94DB-DB18-425D-9D00-2AF761DD9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5D3C94DB-DB18-425D-9D00-2AF761DD9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FC8BEC-DE39-4696-9F3A-97A8D66A2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ECFC8BEC-DE39-4696-9F3A-97A8D66A2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13C193-569D-4536-BBB6-FF21403654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E13C193-569D-4536-BBB6-FF21403654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776F48-C022-4DDD-B159-CC6D3F6BE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4E776F48-C022-4DDD-B159-CC6D3F6BE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Зовнішня політика Директорії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714348" y="1428736"/>
          <a:ext cx="7643866" cy="5032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часів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Директорії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571612"/>
            <a:ext cx="2786082" cy="1169551"/>
          </a:xfrm>
          <a:prstGeom prst="rect">
            <a:avLst/>
          </a:prstGeom>
          <a:solidFill>
            <a:schemeClr val="tx1">
              <a:lumMod val="85000"/>
              <a:lumOff val="15000"/>
              <a:alpha val="5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По </a:t>
            </a:r>
            <a:r>
              <a:rPr lang="ru-RU" sz="1400" dirty="0" err="1" smtClean="0">
                <a:solidFill>
                  <a:schemeClr val="bg1"/>
                </a:solidFill>
              </a:rPr>
              <a:t>причині</a:t>
            </a:r>
            <a:r>
              <a:rPr lang="ru-RU" sz="1400" dirty="0" smtClean="0">
                <a:solidFill>
                  <a:schemeClr val="bg1"/>
                </a:solidFill>
              </a:rPr>
              <a:t> критичного </a:t>
            </a:r>
            <a:r>
              <a:rPr lang="ru-RU" sz="1400" dirty="0" err="1" smtClean="0">
                <a:solidFill>
                  <a:schemeClr val="bg1"/>
                </a:solidFill>
              </a:rPr>
              <a:t>політичного</a:t>
            </a:r>
            <a:r>
              <a:rPr lang="ru-RU" sz="1400" dirty="0" smtClean="0">
                <a:solidFill>
                  <a:schemeClr val="bg1"/>
                </a:solidFill>
              </a:rPr>
              <a:t> та </a:t>
            </a:r>
            <a:r>
              <a:rPr lang="ru-RU" sz="1400" dirty="0" err="1" smtClean="0">
                <a:solidFill>
                  <a:schemeClr val="bg1"/>
                </a:solidFill>
              </a:rPr>
              <a:t>військового</a:t>
            </a:r>
            <a:r>
              <a:rPr lang="ru-RU" sz="1400" dirty="0" smtClean="0">
                <a:solidFill>
                  <a:schemeClr val="bg1"/>
                </a:solidFill>
              </a:rPr>
              <a:t> становища в </a:t>
            </a:r>
            <a:r>
              <a:rPr lang="ru-RU" sz="1400" dirty="0" err="1" smtClean="0">
                <a:solidFill>
                  <a:schemeClr val="bg1"/>
                </a:solidFill>
              </a:rPr>
              <a:t>республіці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Директорії</a:t>
            </a:r>
            <a:r>
              <a:rPr lang="ru-RU" sz="1400" dirty="0" smtClean="0">
                <a:solidFill>
                  <a:schemeClr val="bg1"/>
                </a:solidFill>
              </a:rPr>
              <a:t> не </a:t>
            </a:r>
            <a:r>
              <a:rPr lang="ru-RU" sz="1400" dirty="0" err="1" smtClean="0">
                <a:solidFill>
                  <a:schemeClr val="bg1"/>
                </a:solidFill>
              </a:rPr>
              <a:t>вдалося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налагодити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управління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економікою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429000"/>
            <a:ext cx="2286016" cy="954107"/>
          </a:xfrm>
          <a:prstGeom prst="rect">
            <a:avLst/>
          </a:prstGeom>
          <a:solidFill>
            <a:schemeClr val="bg2">
              <a:lumMod val="10000"/>
              <a:alpha val="6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Великі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економічні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втрати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 err="1" smtClean="0">
                <a:solidFill>
                  <a:schemeClr val="bg1"/>
                </a:solidFill>
              </a:rPr>
              <a:t>результаті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першої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світової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війни</a:t>
            </a:r>
            <a:r>
              <a:rPr lang="ru-RU" sz="1400" dirty="0" smtClean="0">
                <a:solidFill>
                  <a:schemeClr val="bg1"/>
                </a:solidFill>
              </a:rPr>
              <a:t> та </a:t>
            </a:r>
            <a:r>
              <a:rPr lang="ru-RU" sz="1400" dirty="0" err="1" smtClean="0">
                <a:solidFill>
                  <a:schemeClr val="bg1"/>
                </a:solidFill>
              </a:rPr>
              <a:t>революційних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подій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5500702"/>
            <a:ext cx="3357586" cy="954107"/>
          </a:xfrm>
          <a:prstGeom prst="rect">
            <a:avLst/>
          </a:prstGeom>
          <a:blipFill dpi="0" rotWithShape="1">
            <a:blip r:embed="rId3">
              <a:alphaModFix amt="77000"/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>
                <a:solidFill>
                  <a:schemeClr val="bg1"/>
                </a:solidFill>
              </a:rPr>
              <a:t>Значно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знизився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рівень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видобутку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вугілля</a:t>
            </a:r>
            <a:r>
              <a:rPr lang="ru-RU" sz="1400" dirty="0" smtClean="0">
                <a:solidFill>
                  <a:schemeClr val="bg1"/>
                </a:solidFill>
              </a:rPr>
              <a:t>. У 1918 </a:t>
            </a:r>
            <a:r>
              <a:rPr lang="ru-RU" sz="1400" dirty="0" err="1" smtClean="0">
                <a:solidFill>
                  <a:schemeClr val="bg1"/>
                </a:solidFill>
              </a:rPr>
              <a:t>році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було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видобуто</a:t>
            </a:r>
            <a:r>
              <a:rPr lang="ru-RU" sz="1400" dirty="0" smtClean="0">
                <a:solidFill>
                  <a:schemeClr val="bg1"/>
                </a:solidFill>
              </a:rPr>
              <a:t> 34,8 % </a:t>
            </a:r>
            <a:r>
              <a:rPr lang="ru-RU" sz="1400" dirty="0" err="1" smtClean="0">
                <a:solidFill>
                  <a:schemeClr val="bg1"/>
                </a:solidFill>
              </a:rPr>
              <a:t>вугілля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порівняно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</a:rPr>
              <a:t>з</a:t>
            </a:r>
            <a:r>
              <a:rPr lang="ru-RU" sz="1400" dirty="0" smtClean="0">
                <a:solidFill>
                  <a:schemeClr val="bg1"/>
                </a:solidFill>
              </a:rPr>
              <a:t> 1913, а в 1919 — </a:t>
            </a:r>
            <a:r>
              <a:rPr lang="ru-RU" sz="1400" dirty="0" err="1" smtClean="0">
                <a:solidFill>
                  <a:schemeClr val="bg1"/>
                </a:solidFill>
              </a:rPr>
              <a:t>лише</a:t>
            </a:r>
            <a:r>
              <a:rPr lang="ru-RU" sz="1400" dirty="0" smtClean="0">
                <a:solidFill>
                  <a:schemeClr val="bg1"/>
                </a:solidFill>
              </a:rPr>
              <a:t> 20,5 %.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2786058"/>
            <a:ext cx="2571768" cy="954107"/>
          </a:xfrm>
          <a:prstGeom prst="rect">
            <a:avLst/>
          </a:prstGeom>
          <a:solidFill>
            <a:srgbClr val="000036">
              <a:alpha val="3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Залізо-рудна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марганцева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промисловість</a:t>
            </a:r>
            <a:r>
              <a:rPr lang="ru-RU" sz="1400" b="1" dirty="0" smtClean="0"/>
              <a:t> у 1919 </a:t>
            </a:r>
            <a:r>
              <a:rPr lang="ru-RU" sz="1400" b="1" dirty="0" err="1" smtClean="0"/>
              <a:t>році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майже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повністю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припинила</a:t>
            </a:r>
            <a:r>
              <a:rPr lang="ru-RU" sz="1400" b="1" dirty="0" smtClean="0"/>
              <a:t> свою </a:t>
            </a:r>
            <a:r>
              <a:rPr lang="ru-RU" sz="1400" b="1" dirty="0" err="1" smtClean="0"/>
              <a:t>діяльність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4643446"/>
            <a:ext cx="3000396" cy="738664"/>
          </a:xfrm>
          <a:prstGeom prst="rect">
            <a:avLst/>
          </a:prstGeom>
          <a:solidFill>
            <a:schemeClr val="tx1">
              <a:lumMod val="95000"/>
              <a:lumOff val="5000"/>
              <a:alpha val="51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Різко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скоротила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виробництво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машинобудівна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промисловість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4357686" y="1571612"/>
            <a:ext cx="1785950" cy="5000660"/>
          </a:xfrm>
          <a:prstGeom prst="rightBrace">
            <a:avLst>
              <a:gd name="adj1" fmla="val 44902"/>
              <a:gd name="adj2" fmla="val 50000"/>
            </a:avLst>
          </a:prstGeom>
          <a:noFill/>
          <a:ln w="1174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5000636"/>
            <a:ext cx="2571736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Негативний</a:t>
            </a:r>
            <a:r>
              <a:rPr lang="ru-RU" b="1" dirty="0" smtClean="0"/>
              <a:t>  </a:t>
            </a:r>
            <a:r>
              <a:rPr lang="ru-RU" b="1" dirty="0" err="1" smtClean="0"/>
              <a:t>відбиток</a:t>
            </a:r>
            <a:r>
              <a:rPr lang="ru-RU" b="1" dirty="0" smtClean="0"/>
              <a:t>  на </a:t>
            </a:r>
            <a:r>
              <a:rPr lang="ru-RU" b="1" dirty="0" err="1" smtClean="0"/>
              <a:t>матеріальному</a:t>
            </a:r>
            <a:r>
              <a:rPr lang="ru-RU" b="1" dirty="0" smtClean="0"/>
              <a:t> </a:t>
            </a:r>
            <a:r>
              <a:rPr lang="ru-RU" b="1" dirty="0" err="1" smtClean="0"/>
              <a:t>становищі</a:t>
            </a:r>
            <a:r>
              <a:rPr lang="ru-RU" b="1" dirty="0" smtClean="0"/>
              <a:t> </a:t>
            </a:r>
            <a:r>
              <a:rPr lang="ru-RU" b="1" dirty="0" err="1" smtClean="0"/>
              <a:t>населення</a:t>
            </a:r>
            <a:r>
              <a:rPr lang="ru-RU" b="1" dirty="0" smtClean="0"/>
              <a:t>, особливо </a:t>
            </a:r>
            <a:r>
              <a:rPr lang="ru-RU" b="1" dirty="0" err="1" smtClean="0"/>
              <a:t>міського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2000240"/>
            <a:ext cx="2571752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Тисячі</a:t>
            </a:r>
            <a:r>
              <a:rPr lang="ru-RU" b="1" dirty="0" smtClean="0"/>
              <a:t> </a:t>
            </a:r>
            <a:r>
              <a:rPr lang="ru-RU" b="1" dirty="0" err="1" smtClean="0"/>
              <a:t>робітників</a:t>
            </a:r>
            <a:r>
              <a:rPr lang="ru-RU" b="1" dirty="0" smtClean="0"/>
              <a:t>, </a:t>
            </a:r>
            <a:r>
              <a:rPr lang="ru-RU" b="1" dirty="0" err="1" smtClean="0"/>
              <a:t>рятуючись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голодної</a:t>
            </a:r>
            <a:r>
              <a:rPr lang="ru-RU" b="1" dirty="0" smtClean="0"/>
              <a:t> </a:t>
            </a:r>
            <a:r>
              <a:rPr lang="ru-RU" b="1" dirty="0" err="1" smtClean="0"/>
              <a:t>смерті</a:t>
            </a:r>
            <a:r>
              <a:rPr lang="ru-RU" b="1" dirty="0" smtClean="0"/>
              <a:t>, </a:t>
            </a:r>
            <a:r>
              <a:rPr lang="ru-RU" b="1" dirty="0" err="1" smtClean="0"/>
              <a:t>тікали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міст</a:t>
            </a:r>
            <a:r>
              <a:rPr lang="ru-RU" b="1" dirty="0" smtClean="0"/>
              <a:t> у село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3857628"/>
            <a:ext cx="2571768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/>
              <a:t>Торгівля</a:t>
            </a:r>
            <a:r>
              <a:rPr lang="ru-RU" b="1" dirty="0" smtClean="0"/>
              <a:t> </a:t>
            </a:r>
            <a:r>
              <a:rPr lang="ru-RU" b="1" dirty="0" err="1" smtClean="0"/>
              <a:t>набула</a:t>
            </a:r>
            <a:r>
              <a:rPr lang="ru-RU" b="1" dirty="0" smtClean="0"/>
              <a:t> </a:t>
            </a:r>
            <a:r>
              <a:rPr lang="ru-RU" b="1" dirty="0" err="1" smtClean="0"/>
              <a:t>спотворених</a:t>
            </a:r>
            <a:r>
              <a:rPr lang="ru-RU" b="1" dirty="0" smtClean="0"/>
              <a:t> форм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 animBg="1"/>
      <p:bldP spid="14" grpId="0" build="allAtOnce" animBg="1"/>
      <p:bldP spid="15" grpId="0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472</Words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Директорія УНР</vt:lpstr>
      <vt:lpstr>Директорія УНР — найвищий орган державної влади відродженої Української Народної Республіки, який діяв з 14 листопада 1918 року до 10 листопада 1920 року.</vt:lpstr>
      <vt:lpstr>Склад Директорії  •В. Винниченко (член УСДРП),  • С.Петлюра (член УСДРП)- головний отаман армії УНР,  • Ф. Швець ( член УПСР)- професор геології,  • А.Макаренко ( представник об’єднаної рада залізничників України)- безпартійний,   • П. Андрієвський ( член Української партії Самостійників-соціалістів)- адвокат; </vt:lpstr>
      <vt:lpstr>Слайд 4</vt:lpstr>
      <vt:lpstr>Причини приходу до влади: </vt:lpstr>
      <vt:lpstr>Програмні завдання Директорії, проголошені в Декларації 26 грудня 1918 року</vt:lpstr>
      <vt:lpstr>Становище нової влади </vt:lpstr>
      <vt:lpstr>Зовнішня політика Директорії</vt:lpstr>
      <vt:lpstr>Економічна ситуація за часів Директорії </vt:lpstr>
      <vt:lpstr>Вирішення земельного питання </vt:lpstr>
      <vt:lpstr>Чому Директорії не вдалося надовго втримати владу?  </vt:lpstr>
      <vt:lpstr>Падіння Директорії    В квітні 1919 року на Правобережжі були розгромлені війська Директорії, і станом на весну 1919 року на території України знову було встановлено радянську владу.</vt:lpstr>
      <vt:lpstr>ВИСНОВОК: Опинившись на перехресті політичних перспектив, лідери Директорії не змогли їх реалізувати і запропонувати програму реформ, що влаштувала б основну частину населення.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Директорія УНР</dc:title>
  <cp:lastModifiedBy>Admin</cp:lastModifiedBy>
  <cp:revision>54</cp:revision>
  <dcterms:modified xsi:type="dcterms:W3CDTF">2012-03-02T16:08:52Z</dcterms:modified>
</cp:coreProperties>
</file>