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6DE5F-37FD-41B6-8E17-8C9C2A1A6A3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2E454C8-F458-4125-85AC-1C4E8D9EE37E}">
      <dgm:prSet/>
      <dgm:spPr/>
      <dgm:t>
        <a:bodyPr/>
        <a:lstStyle/>
        <a:p>
          <a:pPr rtl="0"/>
          <a:r>
            <a:rPr lang="ru-RU" dirty="0" err="1" smtClean="0"/>
            <a:t>Україна</a:t>
          </a:r>
          <a:r>
            <a:rPr lang="ru-RU" dirty="0" smtClean="0"/>
            <a:t> </a:t>
          </a:r>
          <a:r>
            <a:rPr lang="ru-RU" dirty="0" err="1" smtClean="0"/>
            <a:t>має</a:t>
          </a:r>
          <a:r>
            <a:rPr lang="ru-RU" dirty="0" smtClean="0"/>
            <a:t> </a:t>
          </a:r>
          <a:r>
            <a:rPr lang="ru-RU" dirty="0" err="1" smtClean="0"/>
            <a:t>величезний</a:t>
          </a:r>
          <a:r>
            <a:rPr lang="ru-RU" dirty="0" smtClean="0"/>
            <a:t> </a:t>
          </a:r>
          <a:r>
            <a:rPr lang="ru-RU" dirty="0" err="1" smtClean="0"/>
            <a:t>природно-ресурсний</a:t>
          </a:r>
          <a:r>
            <a:rPr lang="ru-RU" dirty="0" smtClean="0"/>
            <a:t> </a:t>
          </a:r>
          <a:r>
            <a:rPr lang="ru-RU" dirty="0" err="1" smtClean="0"/>
            <a:t>потенціал</a:t>
          </a:r>
          <a:r>
            <a:rPr lang="ru-RU" dirty="0" smtClean="0"/>
            <a:t> для </a:t>
          </a:r>
          <a:r>
            <a:rPr lang="ru-RU" dirty="0" err="1" smtClean="0"/>
            <a:t>економічного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перетворення</a:t>
          </a:r>
          <a:r>
            <a:rPr lang="ru-RU" dirty="0" smtClean="0"/>
            <a:t> в </a:t>
          </a:r>
          <a:r>
            <a:rPr lang="ru-RU" dirty="0" err="1" smtClean="0"/>
            <a:t>економічно</a:t>
          </a:r>
          <a:r>
            <a:rPr lang="ru-RU" dirty="0" smtClean="0"/>
            <a:t> </a:t>
          </a:r>
          <a:r>
            <a:rPr lang="ru-RU" dirty="0" err="1" smtClean="0"/>
            <a:t>найпотужнішу</a:t>
          </a:r>
          <a:r>
            <a:rPr lang="ru-RU" dirty="0" smtClean="0"/>
            <a:t> державу </a:t>
          </a:r>
          <a:r>
            <a:rPr lang="ru-RU" dirty="0" err="1" smtClean="0"/>
            <a:t>Європи</a:t>
          </a:r>
          <a:r>
            <a:rPr lang="ru-RU" dirty="0" smtClean="0"/>
            <a:t>.</a:t>
          </a:r>
          <a:endParaRPr lang="en-US" dirty="0"/>
        </a:p>
      </dgm:t>
    </dgm:pt>
    <dgm:pt modelId="{53416C2E-6024-4A29-95CB-7CECD52CFDCA}" type="parTrans" cxnId="{E6FEA370-252F-4ECB-A441-40253FDF3E8E}">
      <dgm:prSet/>
      <dgm:spPr/>
      <dgm:t>
        <a:bodyPr/>
        <a:lstStyle/>
        <a:p>
          <a:endParaRPr lang="ru-RU"/>
        </a:p>
      </dgm:t>
    </dgm:pt>
    <dgm:pt modelId="{762703CC-4CD6-4284-9B14-692B96B764C8}" type="sibTrans" cxnId="{E6FEA370-252F-4ECB-A441-40253FDF3E8E}">
      <dgm:prSet/>
      <dgm:spPr/>
      <dgm:t>
        <a:bodyPr/>
        <a:lstStyle/>
        <a:p>
          <a:endParaRPr lang="ru-RU"/>
        </a:p>
      </dgm:t>
    </dgm:pt>
    <dgm:pt modelId="{A9B7F4B5-DC1E-47A5-AC66-5CEB56FA43F0}">
      <dgm:prSet/>
      <dgm:spPr/>
      <dgm:t>
        <a:bodyPr/>
        <a:lstStyle/>
        <a:p>
          <a:pPr rtl="0"/>
          <a:r>
            <a:rPr lang="ru-RU" dirty="0" err="1" smtClean="0"/>
            <a:t>Україна</a:t>
          </a:r>
          <a:r>
            <a:rPr lang="ru-RU" dirty="0" smtClean="0"/>
            <a:t> — </a:t>
          </a:r>
          <a:r>
            <a:rPr lang="ru-RU" dirty="0" err="1" smtClean="0"/>
            <a:t>індустріально-аграрна</a:t>
          </a:r>
          <a:r>
            <a:rPr lang="ru-RU" dirty="0" smtClean="0"/>
            <a:t> </a:t>
          </a:r>
          <a:r>
            <a:rPr lang="ru-RU" dirty="0" err="1" smtClean="0"/>
            <a:t>країна</a:t>
          </a:r>
          <a:r>
            <a:rPr lang="ru-RU" dirty="0" smtClean="0"/>
            <a:t> </a:t>
          </a:r>
          <a:r>
            <a:rPr lang="ru-RU" dirty="0" err="1" smtClean="0"/>
            <a:t>зі</a:t>
          </a:r>
          <a:r>
            <a:rPr lang="ru-RU" dirty="0" smtClean="0"/>
            <a:t> </a:t>
          </a:r>
          <a:r>
            <a:rPr lang="ru-RU" dirty="0" err="1" smtClean="0"/>
            <a:t>значними</a:t>
          </a:r>
          <a:r>
            <a:rPr lang="ru-RU" dirty="0" smtClean="0"/>
            <a:t> </a:t>
          </a:r>
          <a:r>
            <a:rPr lang="ru-RU" dirty="0" err="1" smtClean="0"/>
            <a:t>економічними</a:t>
          </a:r>
          <a:r>
            <a:rPr lang="ru-RU" dirty="0" smtClean="0"/>
            <a:t> ресурсами.</a:t>
          </a:r>
          <a:endParaRPr lang="ru-RU" dirty="0"/>
        </a:p>
      </dgm:t>
    </dgm:pt>
    <dgm:pt modelId="{9AFD6E83-0C4A-48DE-8D81-94E592E47EDF}" type="parTrans" cxnId="{CBB045D3-51D8-4580-87A7-2A7A0D5D4B91}">
      <dgm:prSet/>
      <dgm:spPr/>
      <dgm:t>
        <a:bodyPr/>
        <a:lstStyle/>
        <a:p>
          <a:endParaRPr lang="ru-RU"/>
        </a:p>
      </dgm:t>
    </dgm:pt>
    <dgm:pt modelId="{80EB8F65-AF76-49FD-8B21-44586520F6E3}" type="sibTrans" cxnId="{CBB045D3-51D8-4580-87A7-2A7A0D5D4B91}">
      <dgm:prSet/>
      <dgm:spPr/>
      <dgm:t>
        <a:bodyPr/>
        <a:lstStyle/>
        <a:p>
          <a:endParaRPr lang="ru-RU"/>
        </a:p>
      </dgm:t>
    </dgm:pt>
    <dgm:pt modelId="{15B7219F-0585-4481-8AAB-6A2351446BC5}" type="pres">
      <dgm:prSet presAssocID="{DE76DE5F-37FD-41B6-8E17-8C9C2A1A6A30}" presName="linear" presStyleCnt="0">
        <dgm:presLayoutVars>
          <dgm:animLvl val="lvl"/>
          <dgm:resizeHandles val="exact"/>
        </dgm:presLayoutVars>
      </dgm:prSet>
      <dgm:spPr/>
    </dgm:pt>
    <dgm:pt modelId="{A5D97955-9485-4E13-9168-311CC4F0D003}" type="pres">
      <dgm:prSet presAssocID="{E2E454C8-F458-4125-85AC-1C4E8D9EE37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0DF5D2-F4FD-4AA1-B64E-163BB70CCA4B}" type="pres">
      <dgm:prSet presAssocID="{762703CC-4CD6-4284-9B14-692B96B764C8}" presName="spacer" presStyleCnt="0"/>
      <dgm:spPr/>
    </dgm:pt>
    <dgm:pt modelId="{0C1A33BB-C588-4BDD-8D95-288CF606C6EC}" type="pres">
      <dgm:prSet presAssocID="{A9B7F4B5-DC1E-47A5-AC66-5CEB56FA43F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BE530CB-C045-4410-A9D5-E91B54D82D39}" type="presOf" srcId="{A9B7F4B5-DC1E-47A5-AC66-5CEB56FA43F0}" destId="{0C1A33BB-C588-4BDD-8D95-288CF606C6EC}" srcOrd="0" destOrd="0" presId="urn:microsoft.com/office/officeart/2005/8/layout/vList2"/>
    <dgm:cxn modelId="{CBB045D3-51D8-4580-87A7-2A7A0D5D4B91}" srcId="{DE76DE5F-37FD-41B6-8E17-8C9C2A1A6A30}" destId="{A9B7F4B5-DC1E-47A5-AC66-5CEB56FA43F0}" srcOrd="1" destOrd="0" parTransId="{9AFD6E83-0C4A-48DE-8D81-94E592E47EDF}" sibTransId="{80EB8F65-AF76-49FD-8B21-44586520F6E3}"/>
    <dgm:cxn modelId="{6D96D169-D841-43DB-92D0-FCE57F444922}" type="presOf" srcId="{DE76DE5F-37FD-41B6-8E17-8C9C2A1A6A30}" destId="{15B7219F-0585-4481-8AAB-6A2351446BC5}" srcOrd="0" destOrd="0" presId="urn:microsoft.com/office/officeart/2005/8/layout/vList2"/>
    <dgm:cxn modelId="{E6FEA370-252F-4ECB-A441-40253FDF3E8E}" srcId="{DE76DE5F-37FD-41B6-8E17-8C9C2A1A6A30}" destId="{E2E454C8-F458-4125-85AC-1C4E8D9EE37E}" srcOrd="0" destOrd="0" parTransId="{53416C2E-6024-4A29-95CB-7CECD52CFDCA}" sibTransId="{762703CC-4CD6-4284-9B14-692B96B764C8}"/>
    <dgm:cxn modelId="{75BC075D-F2EA-4676-8995-1DA6D9A81612}" type="presOf" srcId="{E2E454C8-F458-4125-85AC-1C4E8D9EE37E}" destId="{A5D97955-9485-4E13-9168-311CC4F0D003}" srcOrd="0" destOrd="0" presId="urn:microsoft.com/office/officeart/2005/8/layout/vList2"/>
    <dgm:cxn modelId="{64D17E53-431F-47DE-A603-C352669B7453}" type="presParOf" srcId="{15B7219F-0585-4481-8AAB-6A2351446BC5}" destId="{A5D97955-9485-4E13-9168-311CC4F0D003}" srcOrd="0" destOrd="0" presId="urn:microsoft.com/office/officeart/2005/8/layout/vList2"/>
    <dgm:cxn modelId="{7F804D23-33E1-448C-858C-230826D3378A}" type="presParOf" srcId="{15B7219F-0585-4481-8AAB-6A2351446BC5}" destId="{A70DF5D2-F4FD-4AA1-B64E-163BB70CCA4B}" srcOrd="1" destOrd="0" presId="urn:microsoft.com/office/officeart/2005/8/layout/vList2"/>
    <dgm:cxn modelId="{C542F65C-F23B-4D30-A898-80357601F993}" type="presParOf" srcId="{15B7219F-0585-4481-8AAB-6A2351446BC5}" destId="{0C1A33BB-C588-4BDD-8D95-288CF606C6E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4B13DD-FF9B-464E-BBC8-35B83EEE5E73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A8F9E2-D1A1-427A-B607-D4F48C850563}">
      <dgm:prSet custT="1"/>
      <dgm:spPr/>
      <dgm:t>
        <a:bodyPr/>
        <a:lstStyle/>
        <a:p>
          <a:pPr algn="ctr" rtl="0"/>
          <a:r>
            <a:rPr lang="ru-RU" sz="2000" dirty="0" smtClean="0"/>
            <a:t>за </a:t>
          </a:r>
          <a:r>
            <a:rPr lang="ru-RU" sz="2000" dirty="0" err="1" smtClean="0"/>
            <a:t>абсолютними</a:t>
          </a:r>
          <a:r>
            <a:rPr lang="ru-RU" sz="2000" dirty="0" smtClean="0"/>
            <a:t> </a:t>
          </a:r>
          <a:r>
            <a:rPr lang="ru-RU" sz="2000" dirty="0" err="1" smtClean="0"/>
            <a:t>розмірами</a:t>
          </a:r>
          <a:r>
            <a:rPr lang="ru-RU" sz="2000" dirty="0" smtClean="0"/>
            <a:t> </a:t>
          </a:r>
          <a:r>
            <a:rPr lang="ru-RU" sz="2000" dirty="0" err="1" smtClean="0"/>
            <a:t>видобутку</a:t>
          </a:r>
          <a:r>
            <a:rPr lang="ru-RU" sz="2000" dirty="0" smtClean="0"/>
            <a:t> </a:t>
          </a:r>
          <a:r>
            <a:rPr lang="ru-RU" sz="2000" dirty="0" err="1" smtClean="0"/>
            <a:t>сировини</a:t>
          </a:r>
          <a:r>
            <a:rPr lang="ru-RU" sz="2000" dirty="0" smtClean="0"/>
            <a:t> </a:t>
          </a:r>
          <a:r>
            <a:rPr lang="ru-RU" sz="2000" dirty="0" err="1" smtClean="0"/>
            <a:t>і</a:t>
          </a:r>
          <a:r>
            <a:rPr lang="ru-RU" sz="2000" dirty="0" smtClean="0"/>
            <a:t> </a:t>
          </a:r>
          <a:r>
            <a:rPr lang="ru-RU" sz="2000" dirty="0" err="1" smtClean="0"/>
            <a:t>виробництва</a:t>
          </a:r>
          <a:r>
            <a:rPr lang="ru-RU" sz="2000" dirty="0" smtClean="0"/>
            <a:t> </a:t>
          </a:r>
          <a:r>
            <a:rPr lang="ru-RU" sz="2000" dirty="0" err="1" smtClean="0"/>
            <a:t>деяких</a:t>
          </a:r>
          <a:r>
            <a:rPr lang="ru-RU" sz="2000" dirty="0" smtClean="0"/>
            <a:t> </a:t>
          </a:r>
          <a:r>
            <a:rPr lang="ru-RU" sz="2000" dirty="0" err="1" smtClean="0"/>
            <a:t>видів</a:t>
          </a:r>
          <a:r>
            <a:rPr lang="ru-RU" sz="2000" dirty="0" smtClean="0"/>
            <a:t> </a:t>
          </a:r>
          <a:r>
            <a:rPr lang="ru-RU" sz="2000" dirty="0" err="1" smtClean="0"/>
            <a:t>продукції</a:t>
          </a:r>
          <a:r>
            <a:rPr lang="ru-RU" sz="2000" dirty="0" smtClean="0"/>
            <a:t> </a:t>
          </a:r>
          <a:r>
            <a:rPr lang="en-US" sz="2000" dirty="0" smtClean="0"/>
            <a:t> </a:t>
          </a:r>
          <a:r>
            <a:rPr lang="ru-RU" sz="2000" dirty="0" err="1" smtClean="0"/>
            <a:t>Україна</a:t>
          </a:r>
          <a:r>
            <a:rPr lang="ru-RU" sz="2000" dirty="0" smtClean="0"/>
            <a:t> входить до десятки </a:t>
          </a:r>
          <a:r>
            <a:rPr lang="ru-RU" sz="2000" dirty="0" err="1" smtClean="0"/>
            <a:t>найбільших</a:t>
          </a:r>
          <a:r>
            <a:rPr lang="ru-RU" sz="2000" dirty="0" smtClean="0"/>
            <a:t> </a:t>
          </a:r>
          <a:r>
            <a:rPr lang="ru-RU" sz="2000" dirty="0" err="1" smtClean="0"/>
            <a:t>виробників</a:t>
          </a:r>
          <a:r>
            <a:rPr lang="ru-RU" sz="2000" dirty="0" smtClean="0"/>
            <a:t>.</a:t>
          </a:r>
          <a:r>
            <a:rPr lang="en-US" sz="1600" dirty="0" smtClean="0"/>
            <a:t/>
          </a:r>
          <a:br>
            <a:rPr lang="en-US" sz="1600" dirty="0" smtClean="0"/>
          </a:br>
          <a:endParaRPr lang="ru-RU" sz="1600" dirty="0"/>
        </a:p>
      </dgm:t>
    </dgm:pt>
    <dgm:pt modelId="{93B91195-6E3C-4399-AC7B-7D8BF489FC4F}" type="parTrans" cxnId="{61C5E11D-0D59-4FC9-8744-6357DEA1D453}">
      <dgm:prSet/>
      <dgm:spPr/>
      <dgm:t>
        <a:bodyPr/>
        <a:lstStyle/>
        <a:p>
          <a:endParaRPr lang="ru-RU"/>
        </a:p>
      </dgm:t>
    </dgm:pt>
    <dgm:pt modelId="{942714AA-47B7-4F38-9E92-A5C43EEEF89F}" type="sibTrans" cxnId="{61C5E11D-0D59-4FC9-8744-6357DEA1D453}">
      <dgm:prSet/>
      <dgm:spPr/>
      <dgm:t>
        <a:bodyPr/>
        <a:lstStyle/>
        <a:p>
          <a:endParaRPr lang="ru-RU"/>
        </a:p>
      </dgm:t>
    </dgm:pt>
    <dgm:pt modelId="{301C9189-0608-41D3-AC93-F83E80D6511F}">
      <dgm:prSet custT="1"/>
      <dgm:spPr/>
      <dgm:t>
        <a:bodyPr/>
        <a:lstStyle/>
        <a:p>
          <a:pPr rtl="0"/>
          <a:r>
            <a:rPr lang="ru-RU" sz="2400" dirty="0" smtClean="0"/>
            <a:t>Наша держава </a:t>
          </a:r>
          <a:r>
            <a:rPr lang="ru-RU" sz="2400" dirty="0" err="1" smtClean="0"/>
            <a:t>належить</a:t>
          </a:r>
          <a:r>
            <a:rPr lang="ru-RU" sz="2400" dirty="0" smtClean="0"/>
            <a:t> </a:t>
          </a:r>
          <a:r>
            <a:rPr lang="ru-RU" sz="2400" dirty="0" err="1" smtClean="0"/>
            <a:t>і</a:t>
          </a:r>
          <a:r>
            <a:rPr lang="ru-RU" sz="2400" dirty="0" smtClean="0"/>
            <a:t> до </a:t>
          </a:r>
          <a:r>
            <a:rPr lang="ru-RU" sz="2400" dirty="0" err="1" smtClean="0"/>
            <a:t>групи</a:t>
          </a:r>
          <a:r>
            <a:rPr lang="ru-RU" sz="2400" dirty="0" smtClean="0"/>
            <a:t> </a:t>
          </a:r>
          <a:r>
            <a:rPr lang="ru-RU" sz="2400" dirty="0" err="1" smtClean="0"/>
            <a:t>країн</a:t>
          </a:r>
          <a:r>
            <a:rPr lang="ru-RU" sz="2400" dirty="0" smtClean="0"/>
            <a:t> — </a:t>
          </a:r>
          <a:r>
            <a:rPr lang="ru-RU" sz="2400" dirty="0" err="1" smtClean="0"/>
            <a:t>світових</a:t>
          </a:r>
          <a:r>
            <a:rPr lang="ru-RU" sz="2400" dirty="0" smtClean="0"/>
            <a:t> </a:t>
          </a:r>
          <a:r>
            <a:rPr lang="ru-RU" sz="2400" dirty="0" err="1" smtClean="0"/>
            <a:t>лідерів</a:t>
          </a:r>
          <a:r>
            <a:rPr lang="ru-RU" sz="2400" dirty="0" smtClean="0"/>
            <a:t> у </a:t>
          </a:r>
          <a:r>
            <a:rPr lang="ru-RU" sz="2400" dirty="0" err="1" smtClean="0"/>
            <a:t>ви</a:t>
          </a:r>
          <a:r>
            <a:rPr lang="ru-RU" sz="2400" dirty="0" smtClean="0"/>
            <a:t> пуску </a:t>
          </a:r>
          <a:r>
            <a:rPr lang="ru-RU" sz="2400" dirty="0" err="1" smtClean="0"/>
            <a:t>деяких</a:t>
          </a:r>
          <a:r>
            <a:rPr lang="ru-RU" sz="2400" dirty="0" smtClean="0"/>
            <a:t> </a:t>
          </a:r>
          <a:r>
            <a:rPr lang="ru-RU" sz="2400" dirty="0" err="1" smtClean="0"/>
            <a:t>видів</a:t>
          </a:r>
          <a:r>
            <a:rPr lang="ru-RU" sz="2400" dirty="0" smtClean="0"/>
            <a:t> </a:t>
          </a:r>
          <a:r>
            <a:rPr lang="ru-RU" sz="2400" dirty="0" err="1" smtClean="0"/>
            <a:t>продукції</a:t>
          </a:r>
          <a:r>
            <a:rPr lang="ru-RU" sz="2400" dirty="0" smtClean="0"/>
            <a:t> </a:t>
          </a:r>
          <a:r>
            <a:rPr lang="ru-RU" sz="2400" dirty="0" err="1" smtClean="0"/>
            <a:t>машинобудування</a:t>
          </a:r>
          <a:r>
            <a:rPr lang="ru-RU" sz="2400" dirty="0" smtClean="0"/>
            <a:t>.</a:t>
          </a:r>
          <a:r>
            <a:rPr lang="en-US" sz="2400" dirty="0" smtClean="0"/>
            <a:t/>
          </a:r>
          <a:br>
            <a:rPr lang="en-US" sz="2400" dirty="0" smtClean="0"/>
          </a:br>
          <a:endParaRPr lang="ru-RU" sz="2400" dirty="0"/>
        </a:p>
      </dgm:t>
    </dgm:pt>
    <dgm:pt modelId="{5125DF6E-D0D9-41F0-8294-52FB1B4047BC}" type="parTrans" cxnId="{45A708A5-9141-43F5-A7DA-820E346E512B}">
      <dgm:prSet/>
      <dgm:spPr/>
      <dgm:t>
        <a:bodyPr/>
        <a:lstStyle/>
        <a:p>
          <a:endParaRPr lang="ru-RU"/>
        </a:p>
      </dgm:t>
    </dgm:pt>
    <dgm:pt modelId="{A23329DD-A075-47A0-8ABB-8C4595B4F6BC}" type="sibTrans" cxnId="{45A708A5-9141-43F5-A7DA-820E346E512B}">
      <dgm:prSet/>
      <dgm:spPr/>
      <dgm:t>
        <a:bodyPr/>
        <a:lstStyle/>
        <a:p>
          <a:endParaRPr lang="ru-RU"/>
        </a:p>
      </dgm:t>
    </dgm:pt>
    <dgm:pt modelId="{8610666A-645A-4FAC-9E4C-67CA5651B940}">
      <dgm:prSet custT="1"/>
      <dgm:spPr/>
      <dgm:t>
        <a:bodyPr/>
        <a:lstStyle/>
        <a:p>
          <a:pPr rtl="0"/>
          <a:r>
            <a:rPr lang="ru-RU" sz="2400" dirty="0" smtClean="0"/>
            <a:t>За </a:t>
          </a:r>
          <a:r>
            <a:rPr lang="ru-RU" sz="2400" dirty="0" err="1" smtClean="0"/>
            <a:t>рівнем</a:t>
          </a:r>
          <a:r>
            <a:rPr lang="ru-RU" sz="2400" dirty="0" smtClean="0"/>
            <a:t> </a:t>
          </a:r>
          <a:r>
            <a:rPr lang="ru-RU" sz="2400" dirty="0" err="1" smtClean="0"/>
            <a:t>розвитку</a:t>
          </a:r>
          <a:r>
            <a:rPr lang="ru-RU" sz="2400" dirty="0" smtClean="0"/>
            <a:t> </a:t>
          </a:r>
          <a:r>
            <a:rPr lang="ru-RU" sz="2400" dirty="0" err="1" smtClean="0"/>
            <a:t>авіакосмічного</a:t>
          </a:r>
          <a:r>
            <a:rPr lang="ru-RU" sz="2400" dirty="0" smtClean="0"/>
            <a:t> комплексу </a:t>
          </a:r>
          <a:r>
            <a:rPr lang="ru-RU" sz="2400" dirty="0" err="1" smtClean="0"/>
            <a:t>Україна</a:t>
          </a:r>
          <a:r>
            <a:rPr lang="ru-RU" sz="2400" dirty="0" smtClean="0"/>
            <a:t> в </a:t>
          </a:r>
          <a:r>
            <a:rPr lang="ru-RU" sz="2400" dirty="0" err="1" smtClean="0"/>
            <a:t>Європі</a:t>
          </a:r>
          <a:r>
            <a:rPr lang="ru-RU" sz="2400" dirty="0" smtClean="0"/>
            <a:t> </a:t>
          </a:r>
          <a:r>
            <a:rPr lang="ru-RU" sz="2400" dirty="0" err="1" smtClean="0"/>
            <a:t>посідає</a:t>
          </a:r>
          <a:r>
            <a:rPr lang="ru-RU" sz="2400" dirty="0" smtClean="0"/>
            <a:t> </a:t>
          </a:r>
          <a:r>
            <a:rPr lang="ru-RU" sz="2400" dirty="0" err="1" smtClean="0"/>
            <a:t>провідне</a:t>
          </a:r>
          <a:r>
            <a:rPr lang="ru-RU" sz="2400" dirty="0" smtClean="0"/>
            <a:t> </a:t>
          </a:r>
          <a:r>
            <a:rPr lang="ru-RU" sz="2400" dirty="0" err="1" smtClean="0"/>
            <a:t>місце</a:t>
          </a:r>
          <a:endParaRPr lang="en-US" sz="2400" dirty="0"/>
        </a:p>
      </dgm:t>
    </dgm:pt>
    <dgm:pt modelId="{BBC21024-6C88-4498-8CE9-B6C749962BFC}" type="parTrans" cxnId="{CD799A0E-9FF5-4C13-ABBD-C5B2EBF917F2}">
      <dgm:prSet/>
      <dgm:spPr/>
      <dgm:t>
        <a:bodyPr/>
        <a:lstStyle/>
        <a:p>
          <a:endParaRPr lang="ru-RU"/>
        </a:p>
      </dgm:t>
    </dgm:pt>
    <dgm:pt modelId="{535DAACF-A1D7-4DFA-8A7A-8167185B8F8B}" type="sibTrans" cxnId="{CD799A0E-9FF5-4C13-ABBD-C5B2EBF917F2}">
      <dgm:prSet/>
      <dgm:spPr/>
      <dgm:t>
        <a:bodyPr/>
        <a:lstStyle/>
        <a:p>
          <a:endParaRPr lang="ru-RU"/>
        </a:p>
      </dgm:t>
    </dgm:pt>
    <dgm:pt modelId="{239B9B1E-E794-4E28-A6D0-2BB55AC0C046}">
      <dgm:prSet/>
      <dgm:spPr/>
      <dgm:t>
        <a:bodyPr/>
        <a:lstStyle/>
        <a:p>
          <a:pPr rtl="0"/>
          <a:endParaRPr lang="ru-RU" dirty="0"/>
        </a:p>
      </dgm:t>
    </dgm:pt>
    <dgm:pt modelId="{E0AB9CBF-B896-4B35-B9E6-080DBEA73826}" type="parTrans" cxnId="{8D951844-3FE4-44DA-9856-184EF31DCDD0}">
      <dgm:prSet/>
      <dgm:spPr/>
      <dgm:t>
        <a:bodyPr/>
        <a:lstStyle/>
        <a:p>
          <a:endParaRPr lang="ru-RU"/>
        </a:p>
      </dgm:t>
    </dgm:pt>
    <dgm:pt modelId="{DE49F582-FC94-4AB3-B51F-6F94F4EA6C09}" type="sibTrans" cxnId="{8D951844-3FE4-44DA-9856-184EF31DCDD0}">
      <dgm:prSet/>
      <dgm:spPr/>
      <dgm:t>
        <a:bodyPr/>
        <a:lstStyle/>
        <a:p>
          <a:endParaRPr lang="ru-RU"/>
        </a:p>
      </dgm:t>
    </dgm:pt>
    <dgm:pt modelId="{50FB055C-178A-4A03-A677-4F7C81378710}" type="pres">
      <dgm:prSet presAssocID="{F34B13DD-FF9B-464E-BBC8-35B83EEE5E73}" presName="Name0" presStyleCnt="0">
        <dgm:presLayoutVars>
          <dgm:dir/>
          <dgm:animLvl val="lvl"/>
          <dgm:resizeHandles val="exact"/>
        </dgm:presLayoutVars>
      </dgm:prSet>
      <dgm:spPr/>
    </dgm:pt>
    <dgm:pt modelId="{5570B57E-C18A-47E8-9B0A-4B6E8118B2E8}" type="pres">
      <dgm:prSet presAssocID="{1EA8F9E2-D1A1-427A-B607-D4F48C850563}" presName="linNode" presStyleCnt="0"/>
      <dgm:spPr/>
    </dgm:pt>
    <dgm:pt modelId="{2EDA95F2-1C49-45BB-A676-950BBF1AC1B8}" type="pres">
      <dgm:prSet presAssocID="{1EA8F9E2-D1A1-427A-B607-D4F48C850563}" presName="parentText" presStyleLbl="node1" presStyleIdx="0" presStyleCnt="4" custScaleX="121234" custScaleY="518374" custLinFactY="23357" custLinFactNeighborX="-42923" custLinFactNeighborY="100000">
        <dgm:presLayoutVars>
          <dgm:chMax val="1"/>
          <dgm:bulletEnabled val="1"/>
        </dgm:presLayoutVars>
      </dgm:prSet>
      <dgm:spPr/>
    </dgm:pt>
    <dgm:pt modelId="{C7B0A74D-13DD-41F8-A983-5A2A404B266D}" type="pres">
      <dgm:prSet presAssocID="{942714AA-47B7-4F38-9E92-A5C43EEEF89F}" presName="sp" presStyleCnt="0"/>
      <dgm:spPr/>
    </dgm:pt>
    <dgm:pt modelId="{B8A3E475-23DC-402F-AA50-41F1CF11A335}" type="pres">
      <dgm:prSet presAssocID="{301C9189-0608-41D3-AC93-F83E80D6511F}" presName="linNode" presStyleCnt="0"/>
      <dgm:spPr/>
    </dgm:pt>
    <dgm:pt modelId="{99FFE67F-B1CA-4871-A6E8-4C5B27A91E38}" type="pres">
      <dgm:prSet presAssocID="{301C9189-0608-41D3-AC93-F83E80D6511F}" presName="parentText" presStyleLbl="node1" presStyleIdx="1" presStyleCnt="4" custScaleX="144090" custScaleY="387542" custLinFactY="100000" custLinFactNeighborX="-9473" custLinFactNeighborY="120362">
        <dgm:presLayoutVars>
          <dgm:chMax val="1"/>
          <dgm:bulletEnabled val="1"/>
        </dgm:presLayoutVars>
      </dgm:prSet>
      <dgm:spPr/>
    </dgm:pt>
    <dgm:pt modelId="{243F3E85-635E-41AC-9FE0-FB983D8C3088}" type="pres">
      <dgm:prSet presAssocID="{A23329DD-A075-47A0-8ABB-8C4595B4F6BC}" presName="sp" presStyleCnt="0"/>
      <dgm:spPr/>
    </dgm:pt>
    <dgm:pt modelId="{9EFCADEE-103F-499A-BDD6-43117C7CA133}" type="pres">
      <dgm:prSet presAssocID="{8610666A-645A-4FAC-9E4C-67CA5651B940}" presName="linNode" presStyleCnt="0"/>
      <dgm:spPr/>
    </dgm:pt>
    <dgm:pt modelId="{0CD4A5F8-CF7E-4093-BC8C-681B48DECA70}" type="pres">
      <dgm:prSet presAssocID="{8610666A-645A-4FAC-9E4C-67CA5651B940}" presName="parentText" presStyleLbl="node1" presStyleIdx="2" presStyleCnt="4" custScaleX="127222" custScaleY="414716" custLinFactY="142598" custLinFactNeighborX="67120" custLinFactNeighborY="200000">
        <dgm:presLayoutVars>
          <dgm:chMax val="1"/>
          <dgm:bulletEnabled val="1"/>
        </dgm:presLayoutVars>
      </dgm:prSet>
      <dgm:spPr/>
    </dgm:pt>
    <dgm:pt modelId="{5F3DFF32-C285-4B7D-ABC3-FB81AF6646DF}" type="pres">
      <dgm:prSet presAssocID="{535DAACF-A1D7-4DFA-8A7A-8167185B8F8B}" presName="sp" presStyleCnt="0"/>
      <dgm:spPr/>
    </dgm:pt>
    <dgm:pt modelId="{B55A5E98-0100-46E8-BD3C-2B9BBCF2B316}" type="pres">
      <dgm:prSet presAssocID="{239B9B1E-E794-4E28-A6D0-2BB55AC0C046}" presName="linNode" presStyleCnt="0"/>
      <dgm:spPr/>
    </dgm:pt>
    <dgm:pt modelId="{123A6173-49A5-41C5-BD05-BF2B366F1079}" type="pres">
      <dgm:prSet presAssocID="{239B9B1E-E794-4E28-A6D0-2BB55AC0C046}" presName="parentText" presStyleLbl="node1" presStyleIdx="3" presStyleCnt="4" custScaleX="81321" custScaleY="512505" custLinFactX="12334" custLinFactY="-582918" custLinFactNeighborX="100000" custLinFactNeighborY="-600000">
        <dgm:presLayoutVars>
          <dgm:chMax val="1"/>
          <dgm:bulletEnabled val="1"/>
        </dgm:presLayoutVars>
      </dgm:prSet>
      <dgm:spPr/>
    </dgm:pt>
  </dgm:ptLst>
  <dgm:cxnLst>
    <dgm:cxn modelId="{ED640465-26AE-440D-B838-5BFA7AE94C95}" type="presOf" srcId="{8610666A-645A-4FAC-9E4C-67CA5651B940}" destId="{0CD4A5F8-CF7E-4093-BC8C-681B48DECA70}" srcOrd="0" destOrd="0" presId="urn:microsoft.com/office/officeart/2005/8/layout/vList5"/>
    <dgm:cxn modelId="{FBA6BB21-E664-41A0-89F1-2E9E8030C900}" type="presOf" srcId="{1EA8F9E2-D1A1-427A-B607-D4F48C850563}" destId="{2EDA95F2-1C49-45BB-A676-950BBF1AC1B8}" srcOrd="0" destOrd="0" presId="urn:microsoft.com/office/officeart/2005/8/layout/vList5"/>
    <dgm:cxn modelId="{45A708A5-9141-43F5-A7DA-820E346E512B}" srcId="{F34B13DD-FF9B-464E-BBC8-35B83EEE5E73}" destId="{301C9189-0608-41D3-AC93-F83E80D6511F}" srcOrd="1" destOrd="0" parTransId="{5125DF6E-D0D9-41F0-8294-52FB1B4047BC}" sibTransId="{A23329DD-A075-47A0-8ABB-8C4595B4F6BC}"/>
    <dgm:cxn modelId="{61C5E11D-0D59-4FC9-8744-6357DEA1D453}" srcId="{F34B13DD-FF9B-464E-BBC8-35B83EEE5E73}" destId="{1EA8F9E2-D1A1-427A-B607-D4F48C850563}" srcOrd="0" destOrd="0" parTransId="{93B91195-6E3C-4399-AC7B-7D8BF489FC4F}" sibTransId="{942714AA-47B7-4F38-9E92-A5C43EEEF89F}"/>
    <dgm:cxn modelId="{3D64C562-D655-466B-B2E2-8EBC6A545B07}" type="presOf" srcId="{301C9189-0608-41D3-AC93-F83E80D6511F}" destId="{99FFE67F-B1CA-4871-A6E8-4C5B27A91E38}" srcOrd="0" destOrd="0" presId="urn:microsoft.com/office/officeart/2005/8/layout/vList5"/>
    <dgm:cxn modelId="{CD799A0E-9FF5-4C13-ABBD-C5B2EBF917F2}" srcId="{F34B13DD-FF9B-464E-BBC8-35B83EEE5E73}" destId="{8610666A-645A-4FAC-9E4C-67CA5651B940}" srcOrd="2" destOrd="0" parTransId="{BBC21024-6C88-4498-8CE9-B6C749962BFC}" sibTransId="{535DAACF-A1D7-4DFA-8A7A-8167185B8F8B}"/>
    <dgm:cxn modelId="{BE39FE93-3B76-4A2C-88D2-B18D888612DC}" type="presOf" srcId="{239B9B1E-E794-4E28-A6D0-2BB55AC0C046}" destId="{123A6173-49A5-41C5-BD05-BF2B366F1079}" srcOrd="0" destOrd="0" presId="urn:microsoft.com/office/officeart/2005/8/layout/vList5"/>
    <dgm:cxn modelId="{BF054486-A697-4FA3-A3E1-52C3FBE1E407}" type="presOf" srcId="{F34B13DD-FF9B-464E-BBC8-35B83EEE5E73}" destId="{50FB055C-178A-4A03-A677-4F7C81378710}" srcOrd="0" destOrd="0" presId="urn:microsoft.com/office/officeart/2005/8/layout/vList5"/>
    <dgm:cxn modelId="{8D951844-3FE4-44DA-9856-184EF31DCDD0}" srcId="{F34B13DD-FF9B-464E-BBC8-35B83EEE5E73}" destId="{239B9B1E-E794-4E28-A6D0-2BB55AC0C046}" srcOrd="3" destOrd="0" parTransId="{E0AB9CBF-B896-4B35-B9E6-080DBEA73826}" sibTransId="{DE49F582-FC94-4AB3-B51F-6F94F4EA6C09}"/>
    <dgm:cxn modelId="{50273C23-C31D-4FB3-BFE9-FD4908927653}" type="presParOf" srcId="{50FB055C-178A-4A03-A677-4F7C81378710}" destId="{5570B57E-C18A-47E8-9B0A-4B6E8118B2E8}" srcOrd="0" destOrd="0" presId="urn:microsoft.com/office/officeart/2005/8/layout/vList5"/>
    <dgm:cxn modelId="{84800DFC-F427-4F1E-B57D-704C2AED6D8A}" type="presParOf" srcId="{5570B57E-C18A-47E8-9B0A-4B6E8118B2E8}" destId="{2EDA95F2-1C49-45BB-A676-950BBF1AC1B8}" srcOrd="0" destOrd="0" presId="urn:microsoft.com/office/officeart/2005/8/layout/vList5"/>
    <dgm:cxn modelId="{45E3FB4A-448D-4E04-BDA6-3FE25618A371}" type="presParOf" srcId="{50FB055C-178A-4A03-A677-4F7C81378710}" destId="{C7B0A74D-13DD-41F8-A983-5A2A404B266D}" srcOrd="1" destOrd="0" presId="urn:microsoft.com/office/officeart/2005/8/layout/vList5"/>
    <dgm:cxn modelId="{898C9247-1240-42A0-B87B-7D55CADC8062}" type="presParOf" srcId="{50FB055C-178A-4A03-A677-4F7C81378710}" destId="{B8A3E475-23DC-402F-AA50-41F1CF11A335}" srcOrd="2" destOrd="0" presId="urn:microsoft.com/office/officeart/2005/8/layout/vList5"/>
    <dgm:cxn modelId="{FCC40CBF-BABE-4DBA-8387-565581C6C30C}" type="presParOf" srcId="{B8A3E475-23DC-402F-AA50-41F1CF11A335}" destId="{99FFE67F-B1CA-4871-A6E8-4C5B27A91E38}" srcOrd="0" destOrd="0" presId="urn:microsoft.com/office/officeart/2005/8/layout/vList5"/>
    <dgm:cxn modelId="{4282AE68-FD39-4BE8-9FDF-9CDAF7E5747E}" type="presParOf" srcId="{50FB055C-178A-4A03-A677-4F7C81378710}" destId="{243F3E85-635E-41AC-9FE0-FB983D8C3088}" srcOrd="3" destOrd="0" presId="urn:microsoft.com/office/officeart/2005/8/layout/vList5"/>
    <dgm:cxn modelId="{6336677E-CC28-442C-B96A-7D0408C48A6D}" type="presParOf" srcId="{50FB055C-178A-4A03-A677-4F7C81378710}" destId="{9EFCADEE-103F-499A-BDD6-43117C7CA133}" srcOrd="4" destOrd="0" presId="urn:microsoft.com/office/officeart/2005/8/layout/vList5"/>
    <dgm:cxn modelId="{924C7253-9A4C-49A8-974B-AE303E614BAB}" type="presParOf" srcId="{9EFCADEE-103F-499A-BDD6-43117C7CA133}" destId="{0CD4A5F8-CF7E-4093-BC8C-681B48DECA70}" srcOrd="0" destOrd="0" presId="urn:microsoft.com/office/officeart/2005/8/layout/vList5"/>
    <dgm:cxn modelId="{F0D83F75-107B-4C5C-8C1D-45C3E14DD61A}" type="presParOf" srcId="{50FB055C-178A-4A03-A677-4F7C81378710}" destId="{5F3DFF32-C285-4B7D-ABC3-FB81AF6646DF}" srcOrd="5" destOrd="0" presId="urn:microsoft.com/office/officeart/2005/8/layout/vList5"/>
    <dgm:cxn modelId="{29BD927F-3B5B-42A5-886E-3BDF4452DBA1}" type="presParOf" srcId="{50FB055C-178A-4A03-A677-4F7C81378710}" destId="{B55A5E98-0100-46E8-BD3C-2B9BBCF2B316}" srcOrd="6" destOrd="0" presId="urn:microsoft.com/office/officeart/2005/8/layout/vList5"/>
    <dgm:cxn modelId="{B7D727D1-5C68-4B01-91E2-3023788CFF90}" type="presParOf" srcId="{B55A5E98-0100-46E8-BD3C-2B9BBCF2B316}" destId="{123A6173-49A5-41C5-BD05-BF2B366F107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D97955-9485-4E13-9168-311CC4F0D003}">
      <dsp:nvSpPr>
        <dsp:cNvPr id="0" name=""/>
        <dsp:cNvSpPr/>
      </dsp:nvSpPr>
      <dsp:spPr>
        <a:xfrm>
          <a:off x="0" y="188573"/>
          <a:ext cx="8229600" cy="2200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err="1" smtClean="0"/>
            <a:t>Україна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має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величезний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природно-ресурсний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потенціал</a:t>
          </a:r>
          <a:r>
            <a:rPr lang="ru-RU" sz="3300" kern="1200" dirty="0" smtClean="0"/>
            <a:t> для </a:t>
          </a:r>
          <a:r>
            <a:rPr lang="ru-RU" sz="3300" kern="1200" dirty="0" err="1" smtClean="0"/>
            <a:t>економічного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розвитку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і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перетворення</a:t>
          </a:r>
          <a:r>
            <a:rPr lang="ru-RU" sz="3300" kern="1200" dirty="0" smtClean="0"/>
            <a:t> в </a:t>
          </a:r>
          <a:r>
            <a:rPr lang="ru-RU" sz="3300" kern="1200" dirty="0" err="1" smtClean="0"/>
            <a:t>економічно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найпотужнішу</a:t>
          </a:r>
          <a:r>
            <a:rPr lang="ru-RU" sz="3300" kern="1200" dirty="0" smtClean="0"/>
            <a:t> державу </a:t>
          </a:r>
          <a:r>
            <a:rPr lang="ru-RU" sz="3300" kern="1200" dirty="0" err="1" smtClean="0"/>
            <a:t>Європи</a:t>
          </a:r>
          <a:r>
            <a:rPr lang="ru-RU" sz="3300" kern="1200" dirty="0" smtClean="0"/>
            <a:t>.</a:t>
          </a:r>
          <a:endParaRPr lang="en-US" sz="3300" kern="1200" dirty="0"/>
        </a:p>
      </dsp:txBody>
      <dsp:txXfrm>
        <a:off x="0" y="188573"/>
        <a:ext cx="8229600" cy="2200770"/>
      </dsp:txXfrm>
    </dsp:sp>
    <dsp:sp modelId="{0C1A33BB-C588-4BDD-8D95-288CF606C6EC}">
      <dsp:nvSpPr>
        <dsp:cNvPr id="0" name=""/>
        <dsp:cNvSpPr/>
      </dsp:nvSpPr>
      <dsp:spPr>
        <a:xfrm>
          <a:off x="0" y="2484384"/>
          <a:ext cx="8229600" cy="2200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err="1" smtClean="0"/>
            <a:t>Україна</a:t>
          </a:r>
          <a:r>
            <a:rPr lang="ru-RU" sz="3300" kern="1200" dirty="0" smtClean="0"/>
            <a:t> — </a:t>
          </a:r>
          <a:r>
            <a:rPr lang="ru-RU" sz="3300" kern="1200" dirty="0" err="1" smtClean="0"/>
            <a:t>індустріально-аграрна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країна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зі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значними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економічними</a:t>
          </a:r>
          <a:r>
            <a:rPr lang="ru-RU" sz="3300" kern="1200" dirty="0" smtClean="0"/>
            <a:t> ресурсами.</a:t>
          </a:r>
          <a:endParaRPr lang="ru-RU" sz="3300" kern="1200" dirty="0"/>
        </a:p>
      </dsp:txBody>
      <dsp:txXfrm>
        <a:off x="0" y="2484384"/>
        <a:ext cx="8229600" cy="22007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DA95F2-1C49-45BB-A676-950BBF1AC1B8}">
      <dsp:nvSpPr>
        <dsp:cNvPr id="0" name=""/>
        <dsp:cNvSpPr/>
      </dsp:nvSpPr>
      <dsp:spPr>
        <a:xfrm>
          <a:off x="828601" y="437185"/>
          <a:ext cx="4175754" cy="18291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 </a:t>
          </a:r>
          <a:r>
            <a:rPr lang="ru-RU" sz="2000" kern="1200" dirty="0" err="1" smtClean="0"/>
            <a:t>абсолютними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розмірами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видобутку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сировини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виробництва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деяких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видів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продукції</a:t>
          </a:r>
          <a:r>
            <a:rPr lang="ru-RU" sz="2000" kern="1200" dirty="0" smtClean="0"/>
            <a:t> </a:t>
          </a:r>
          <a:r>
            <a:rPr lang="en-US" sz="2000" kern="1200" dirty="0" smtClean="0"/>
            <a:t> </a:t>
          </a:r>
          <a:r>
            <a:rPr lang="ru-RU" sz="2000" kern="1200" dirty="0" err="1" smtClean="0"/>
            <a:t>Україна</a:t>
          </a:r>
          <a:r>
            <a:rPr lang="ru-RU" sz="2000" kern="1200" dirty="0" smtClean="0"/>
            <a:t> входить до десятки </a:t>
          </a:r>
          <a:r>
            <a:rPr lang="ru-RU" sz="2000" kern="1200" dirty="0" err="1" smtClean="0"/>
            <a:t>найбільших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виробників</a:t>
          </a:r>
          <a:r>
            <a:rPr lang="ru-RU" sz="2000" kern="1200" dirty="0" smtClean="0"/>
            <a:t>.</a:t>
          </a:r>
          <a:r>
            <a:rPr lang="en-US" sz="1600" kern="1200" dirty="0" smtClean="0"/>
            <a:t/>
          </a:r>
          <a:br>
            <a:rPr lang="en-US" sz="1600" kern="1200" dirty="0" smtClean="0"/>
          </a:br>
          <a:endParaRPr lang="ru-RU" sz="1600" kern="1200" dirty="0"/>
        </a:p>
      </dsp:txBody>
      <dsp:txXfrm>
        <a:off x="828601" y="437185"/>
        <a:ext cx="4175754" cy="1829196"/>
      </dsp:txXfrm>
    </dsp:sp>
    <dsp:sp modelId="{99FFE67F-B1CA-4871-A6E8-4C5B27A91E38}">
      <dsp:nvSpPr>
        <dsp:cNvPr id="0" name=""/>
        <dsp:cNvSpPr/>
      </dsp:nvSpPr>
      <dsp:spPr>
        <a:xfrm>
          <a:off x="1980745" y="2626329"/>
          <a:ext cx="4963001" cy="13675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Наша держава </a:t>
          </a:r>
          <a:r>
            <a:rPr lang="ru-RU" sz="2400" kern="1200" dirty="0" err="1" smtClean="0"/>
            <a:t>належить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і</a:t>
          </a:r>
          <a:r>
            <a:rPr lang="ru-RU" sz="2400" kern="1200" dirty="0" smtClean="0"/>
            <a:t> до </a:t>
          </a:r>
          <a:r>
            <a:rPr lang="ru-RU" sz="2400" kern="1200" dirty="0" err="1" smtClean="0"/>
            <a:t>групи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країн</a:t>
          </a:r>
          <a:r>
            <a:rPr lang="ru-RU" sz="2400" kern="1200" dirty="0" smtClean="0"/>
            <a:t> — </a:t>
          </a:r>
          <a:r>
            <a:rPr lang="ru-RU" sz="2400" kern="1200" dirty="0" err="1" smtClean="0"/>
            <a:t>світових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лідерів</a:t>
          </a:r>
          <a:r>
            <a:rPr lang="ru-RU" sz="2400" kern="1200" dirty="0" smtClean="0"/>
            <a:t> у </a:t>
          </a:r>
          <a:r>
            <a:rPr lang="ru-RU" sz="2400" kern="1200" dirty="0" err="1" smtClean="0"/>
            <a:t>ви</a:t>
          </a:r>
          <a:r>
            <a:rPr lang="ru-RU" sz="2400" kern="1200" dirty="0" smtClean="0"/>
            <a:t> пуску </a:t>
          </a:r>
          <a:r>
            <a:rPr lang="ru-RU" sz="2400" kern="1200" dirty="0" err="1" smtClean="0"/>
            <a:t>деяких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видів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продукції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машинобудування</a:t>
          </a:r>
          <a:r>
            <a:rPr lang="ru-RU" sz="2400" kern="1200" dirty="0" smtClean="0"/>
            <a:t>.</a:t>
          </a:r>
          <a:r>
            <a:rPr lang="en-US" sz="2400" kern="1200" dirty="0" smtClean="0"/>
            <a:t/>
          </a:r>
          <a:br>
            <a:rPr lang="en-US" sz="2400" kern="1200" dirty="0" smtClean="0"/>
          </a:br>
          <a:endParaRPr lang="ru-RU" sz="2400" kern="1200" dirty="0"/>
        </a:p>
      </dsp:txBody>
      <dsp:txXfrm>
        <a:off x="1980745" y="2626329"/>
        <a:ext cx="4963001" cy="1367527"/>
      </dsp:txXfrm>
    </dsp:sp>
    <dsp:sp modelId="{0CD4A5F8-CF7E-4093-BC8C-681B48DECA70}">
      <dsp:nvSpPr>
        <dsp:cNvPr id="0" name=""/>
        <dsp:cNvSpPr/>
      </dsp:nvSpPr>
      <dsp:spPr>
        <a:xfrm>
          <a:off x="4618896" y="4442836"/>
          <a:ext cx="4382004" cy="14634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 </a:t>
          </a:r>
          <a:r>
            <a:rPr lang="ru-RU" sz="2400" kern="1200" dirty="0" err="1" smtClean="0"/>
            <a:t>рівнем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розвитку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авіакосмічного</a:t>
          </a:r>
          <a:r>
            <a:rPr lang="ru-RU" sz="2400" kern="1200" dirty="0" smtClean="0"/>
            <a:t> комплексу </a:t>
          </a:r>
          <a:r>
            <a:rPr lang="ru-RU" sz="2400" kern="1200" dirty="0" err="1" smtClean="0"/>
            <a:t>Україна</a:t>
          </a:r>
          <a:r>
            <a:rPr lang="ru-RU" sz="2400" kern="1200" dirty="0" smtClean="0"/>
            <a:t> в </a:t>
          </a:r>
          <a:r>
            <a:rPr lang="ru-RU" sz="2400" kern="1200" dirty="0" err="1" smtClean="0"/>
            <a:t>Європі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посідає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провідне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місце</a:t>
          </a:r>
          <a:endParaRPr lang="en-US" sz="2400" kern="1200" dirty="0"/>
        </a:p>
      </dsp:txBody>
      <dsp:txXfrm>
        <a:off x="4618896" y="4442836"/>
        <a:ext cx="4382004" cy="1463416"/>
      </dsp:txXfrm>
    </dsp:sp>
    <dsp:sp modelId="{123A6173-49A5-41C5-BD05-BF2B366F1079}">
      <dsp:nvSpPr>
        <dsp:cNvPr id="0" name=""/>
        <dsp:cNvSpPr/>
      </dsp:nvSpPr>
      <dsp:spPr>
        <a:xfrm>
          <a:off x="6176236" y="540777"/>
          <a:ext cx="2801001" cy="18084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6176236" y="540777"/>
        <a:ext cx="2801001" cy="1808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7DD4798-B9F4-4A1B-925E-FA37436AFFD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510B9E4-6600-49D0-88D5-F4CA984D8E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Укра</a:t>
            </a:r>
            <a:r>
              <a:rPr lang="uk-UA" dirty="0" err="1" smtClean="0"/>
              <a:t>їна</a:t>
            </a:r>
            <a:r>
              <a:rPr lang="uk-UA" dirty="0" smtClean="0"/>
              <a:t> і світ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Xdf9AdeUs9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684584" y="548681"/>
            <a:ext cx="10873208" cy="63093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Геополітичні</a:t>
            </a:r>
            <a:r>
              <a:rPr lang="ru-RU" b="1" dirty="0" smtClean="0"/>
              <a:t> </a:t>
            </a:r>
            <a:r>
              <a:rPr lang="ru-RU" b="1" dirty="0" err="1" smtClean="0"/>
              <a:t>аспекти</a:t>
            </a:r>
            <a:r>
              <a:rPr lang="ru-RU" b="1" dirty="0" smtClean="0"/>
              <a:t> </a:t>
            </a:r>
            <a:r>
              <a:rPr lang="ru-RU" b="1" dirty="0" err="1" smtClean="0"/>
              <a:t>взаємодії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іншими</a:t>
            </a:r>
            <a:r>
              <a:rPr lang="ru-RU" b="1" dirty="0" smtClean="0"/>
              <a:t> державами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миролюбну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, </a:t>
            </a:r>
            <a:r>
              <a:rPr lang="ru-RU" dirty="0" err="1" smtClean="0"/>
              <a:t>спрямовану</a:t>
            </a:r>
            <a:r>
              <a:rPr lang="ru-RU" dirty="0" smtClean="0"/>
              <a:t> на </a:t>
            </a:r>
            <a:r>
              <a:rPr lang="ru-RU" dirty="0" err="1" smtClean="0"/>
              <a:t>підтримання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соціально-економічної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усьому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співробітничати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дружні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, </a:t>
            </a:r>
            <a:r>
              <a:rPr lang="ru-RU" dirty="0" err="1" smtClean="0"/>
              <a:t>розвивати</a:t>
            </a:r>
            <a:r>
              <a:rPr lang="ru-RU" dirty="0" smtClean="0"/>
              <a:t>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партнерство.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979712"/>
            <a:ext cx="8820472" cy="983771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У </a:t>
            </a:r>
            <a:r>
              <a:rPr lang="en-US" sz="2400" dirty="0" smtClean="0"/>
              <a:t>XXI </a:t>
            </a:r>
            <a:r>
              <a:rPr lang="ru-RU" sz="2400" dirty="0" smtClean="0"/>
              <a:t>ст. перед </a:t>
            </a:r>
            <a:r>
              <a:rPr lang="ru-RU" sz="2400" dirty="0" err="1" smtClean="0"/>
              <a:t>Україною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виникають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заманливі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перспективи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завоювання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ринків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сусідніх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,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пострадянськими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країнами</a:t>
            </a:r>
            <a:r>
              <a:rPr lang="ru-RU" sz="2400" dirty="0" smtClean="0"/>
              <a:t>. За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умов </a:t>
            </a:r>
            <a:r>
              <a:rPr lang="ru-RU" sz="2400" dirty="0" err="1" smtClean="0"/>
              <a:t>Україна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об'єктивно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відігравати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провідну</a:t>
            </a:r>
            <a:r>
              <a:rPr lang="ru-RU" sz="2400" dirty="0" smtClean="0"/>
              <a:t> роль у </a:t>
            </a:r>
            <a:r>
              <a:rPr lang="ru-RU" sz="2400" dirty="0" err="1" smtClean="0"/>
              <a:t>Східній</a:t>
            </a:r>
            <a:r>
              <a:rPr lang="ru-RU" sz="2400" dirty="0" smtClean="0"/>
              <a:t>, </a:t>
            </a:r>
            <a:r>
              <a:rPr lang="ru-RU" sz="2400" dirty="0" err="1" smtClean="0"/>
              <a:t>Центральній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Південно-Східній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Європі</a:t>
            </a:r>
            <a:r>
              <a:rPr lang="ru-RU" sz="2400" dirty="0" smtClean="0"/>
              <a:t>. Вона створить альянс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політичною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егідою</a:t>
            </a:r>
            <a:r>
              <a:rPr lang="ru-RU" sz="2400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  <p:pic>
        <p:nvPicPr>
          <p:cNvPr id="4" name="Содержимое 3" descr="1639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3933056"/>
            <a:ext cx="4004295" cy="2634748"/>
          </a:xfrm>
        </p:spPr>
      </p:pic>
      <p:sp>
        <p:nvSpPr>
          <p:cNvPr id="5" name="TextBox 4"/>
          <p:cNvSpPr txBox="1"/>
          <p:nvPr/>
        </p:nvSpPr>
        <p:spPr>
          <a:xfrm>
            <a:off x="0" y="3164681"/>
            <a:ext cx="47160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 </a:t>
            </a:r>
            <a:r>
              <a:rPr lang="ru-RU" dirty="0" err="1"/>
              <a:t>Підтримує</a:t>
            </a:r>
            <a:r>
              <a:rPr lang="ru-RU" dirty="0"/>
              <a:t> наша держава контакт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політичними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 </a:t>
            </a:r>
            <a:r>
              <a:rPr lang="ru-RU" dirty="0" err="1"/>
              <a:t>об'єднаннями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 </a:t>
            </a:r>
            <a:r>
              <a:rPr lang="ru-RU" dirty="0" err="1"/>
              <a:t>Європейським</a:t>
            </a:r>
            <a:r>
              <a:rPr lang="ru-RU" dirty="0"/>
              <a:t> Союзом (ЄС),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Північноатлантичного</a:t>
            </a:r>
            <a:r>
              <a:rPr lang="ru-RU" dirty="0"/>
              <a:t> Договору (НАГО), </a:t>
            </a:r>
            <a:r>
              <a:rPr lang="ru-RU" dirty="0" err="1"/>
              <a:t>Співдружністю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Держав (СНД). Бере участь у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Парламентської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 </a:t>
            </a:r>
            <a:r>
              <a:rPr lang="ru-RU" dirty="0" err="1"/>
              <a:t>чорноморських</a:t>
            </a:r>
            <a:r>
              <a:rPr lang="ru-RU" dirty="0"/>
              <a:t> держав.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співробітничати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Рухом</a:t>
            </a:r>
            <a:r>
              <a:rPr lang="ru-RU" dirty="0"/>
              <a:t> </a:t>
            </a:r>
            <a:r>
              <a:rPr lang="ru-RU" dirty="0" err="1"/>
              <a:t>неприєднання</a:t>
            </a:r>
            <a:r>
              <a:rPr lang="ru-RU" dirty="0"/>
              <a:t>, стати </a:t>
            </a:r>
            <a:r>
              <a:rPr lang="ru-RU" dirty="0" err="1"/>
              <a:t>постійним</a:t>
            </a:r>
            <a:r>
              <a:rPr lang="ru-RU" dirty="0"/>
              <a:t> членом </a:t>
            </a:r>
            <a:r>
              <a:rPr lang="ru-RU" dirty="0" err="1"/>
              <a:t>Центральноєвропейської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6624736" cy="1066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Місце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на </a:t>
            </a:r>
            <a:r>
              <a:rPr lang="ru-RU" b="1" dirty="0" err="1" smtClean="0"/>
              <a:t>політичній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економічній</a:t>
            </a:r>
            <a:r>
              <a:rPr lang="ru-RU" b="1" dirty="0" smtClean="0"/>
              <a:t> </a:t>
            </a:r>
            <a:r>
              <a:rPr lang="ru-RU" b="1" dirty="0" err="1" smtClean="0"/>
              <a:t>карті</a:t>
            </a:r>
            <a:r>
              <a:rPr lang="ru-RU" b="1" dirty="0" smtClean="0"/>
              <a:t> </a:t>
            </a:r>
            <a:r>
              <a:rPr lang="ru-RU" b="1" dirty="0" err="1" smtClean="0"/>
              <a:t>світу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00808"/>
          <a:ext cx="8229600" cy="4873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-433064" y="332656"/>
          <a:ext cx="9577064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Содержимое 3" descr="1639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48164" y="1052736"/>
            <a:ext cx="2196244" cy="14641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</TotalTime>
  <Words>181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Україна і світ</vt:lpstr>
      <vt:lpstr>Слайд 2</vt:lpstr>
      <vt:lpstr>Геополітичні аспекти взаємодії з іншими державами </vt:lpstr>
      <vt:lpstr>У XXI ст. перед Україною виникають заманливі перспективи завоювання ринків сусідніх країн, організації політичної й економічної взаємодії з пострадянськими країнами. За цих умов Україна об'єктивно зможе відігравати провідну роль у Східній, Центральній і Південно-Східній Європі. Вона створить альянс країн під власною політичною й економічною егідою. </vt:lpstr>
      <vt:lpstr>Місце України на політичній і економічній карті світу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Україна і світ</dc:title>
  <dc:creator>Катя</dc:creator>
  <cp:lastModifiedBy>Катя</cp:lastModifiedBy>
  <cp:revision>7</cp:revision>
  <dcterms:created xsi:type="dcterms:W3CDTF">2013-12-23T20:14:40Z</dcterms:created>
  <dcterms:modified xsi:type="dcterms:W3CDTF">2013-12-23T21:16:12Z</dcterms:modified>
</cp:coreProperties>
</file>