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B2F015-7C28-4FC6-BBCA-AE72F5B274BC}" type="datetimeFigureOut">
              <a:rPr lang="uk-UA" smtClean="0"/>
              <a:pPr/>
              <a:t>18.12.2013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981155-931E-41A2-A1CB-BEC9851ED69F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xdsc_892759820.jpg"/>
          <p:cNvPicPr>
            <a:picLocks noChangeAspect="1"/>
          </p:cNvPicPr>
          <p:nvPr/>
        </p:nvPicPr>
        <p:blipFill>
          <a:blip r:embed="rId2"/>
          <a:srcRect r="16133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8029604" cy="2500330"/>
          </a:xfrm>
        </p:spPr>
        <p:txBody>
          <a:bodyPr>
            <a:noAutofit/>
          </a:bodyPr>
          <a:lstStyle/>
          <a:p>
            <a:r>
              <a:rPr lang="uk-UA" sz="9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Скіфська культура</a:t>
            </a:r>
            <a:endParaRPr lang="uk-UA" sz="9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800xdsc_8927o5982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r="161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Дякую за увагу</a:t>
            </a:r>
            <a:endParaRPr lang="uk-UA" sz="8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ektoral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142984"/>
            <a:ext cx="271461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81076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>
                <a:latin typeface="Georgia" pitchFamily="18" charset="0"/>
                <a:ea typeface="Adobe Kaiti Std R" pitchFamily="18" charset="-128"/>
              </a:rPr>
              <a:t>Витончене мистецтво скіфів</a:t>
            </a:r>
            <a:endParaRPr lang="uk-UA" i="1" dirty="0">
              <a:latin typeface="Georgia" pitchFamily="18" charset="0"/>
              <a:ea typeface="Adobe Kaiti Std R" pitchFamily="18" charset="-128"/>
            </a:endParaRPr>
          </a:p>
        </p:txBody>
      </p:sp>
      <p:pic>
        <p:nvPicPr>
          <p:cNvPr id="4" name="Місце для вмісту 3" descr="javlenie_pektorali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71546"/>
            <a:ext cx="24288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гребень скіфський.jpg"/>
          <p:cNvPicPr>
            <a:picLocks noChangeAspect="1"/>
          </p:cNvPicPr>
          <p:nvPr/>
        </p:nvPicPr>
        <p:blipFill>
          <a:blip r:embed="rId4"/>
          <a:srcRect l="3585" r="3199"/>
          <a:stretch>
            <a:fillRect/>
          </a:stretch>
        </p:blipFill>
        <p:spPr>
          <a:xfrm>
            <a:off x="2571736" y="2000240"/>
            <a:ext cx="3714776" cy="4714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 descr="big_emal_2nX6i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42844" y="3643314"/>
            <a:ext cx="5034895" cy="305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karb 6646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714876" y="285728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29224" y="4857760"/>
            <a:ext cx="37147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FangSong" pitchFamily="49" charset="-122"/>
                <a:ea typeface="FangSong" pitchFamily="49" charset="-122"/>
              </a:rPr>
              <a:t>Приклад </a:t>
            </a:r>
            <a:r>
              <a:rPr lang="uk-UA" b="1" i="1" dirty="0" err="1" smtClean="0">
                <a:latin typeface="FangSong" pitchFamily="49" charset="-122"/>
                <a:ea typeface="FangSong" pitchFamily="49" charset="-122"/>
              </a:rPr>
              <a:t>Емаль</a:t>
            </a:r>
            <a:r>
              <a:rPr lang="uk-UA" b="1" i="1" dirty="0" err="1">
                <a:latin typeface="FangSong" pitchFamily="49" charset="-122"/>
                <a:ea typeface="FangSong" pitchFamily="49" charset="-122"/>
              </a:rPr>
              <a:t>є</a:t>
            </a:r>
            <a:r>
              <a:rPr lang="uk-UA" b="1" i="1" dirty="0" err="1" smtClean="0">
                <a:latin typeface="FangSong" pitchFamily="49" charset="-122"/>
                <a:ea typeface="FangSong" pitchFamily="49" charset="-122"/>
              </a:rPr>
              <a:t>рного</a:t>
            </a:r>
            <a:r>
              <a:rPr lang="uk-UA" b="1" i="1" dirty="0" smtClean="0">
                <a:latin typeface="FangSong" pitchFamily="49" charset="-122"/>
                <a:ea typeface="FangSong" pitchFamily="49" charset="-122"/>
              </a:rPr>
              <a:t> мистецтва.</a:t>
            </a:r>
          </a:p>
          <a:p>
            <a:r>
              <a:rPr lang="en-US" b="1" i="1" dirty="0">
                <a:latin typeface="FangSong" pitchFamily="49" charset="-122"/>
                <a:ea typeface="FangSong" pitchFamily="49" charset="-122"/>
              </a:rPr>
              <a:t>V </a:t>
            </a:r>
            <a:r>
              <a:rPr lang="uk-UA" b="1" i="1" dirty="0">
                <a:latin typeface="FangSong" pitchFamily="49" charset="-122"/>
                <a:ea typeface="FangSong" pitchFamily="49" charset="-122"/>
              </a:rPr>
              <a:t>ст. до н.е.</a:t>
            </a:r>
          </a:p>
          <a:p>
            <a:endParaRPr lang="uk-U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28604"/>
            <a:ext cx="40005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Пектораль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(IV ст. до н.е.)</a:t>
            </a:r>
          </a:p>
          <a:p>
            <a:r>
              <a:rPr lang="ru-RU" b="1" dirty="0"/>
              <a:t>Шедевр </a:t>
            </a:r>
            <a:r>
              <a:rPr lang="ru-RU" b="1" dirty="0" err="1"/>
              <a:t>ювелірного</a:t>
            </a:r>
            <a:r>
              <a:rPr lang="ru-RU" b="1" dirty="0"/>
              <a:t> </a:t>
            </a:r>
            <a:r>
              <a:rPr lang="ru-RU" b="1" dirty="0" err="1"/>
              <a:t>мистецтва</a:t>
            </a:r>
            <a:r>
              <a:rPr lang="ru-RU" b="1" dirty="0"/>
              <a:t> </a:t>
            </a:r>
            <a:r>
              <a:rPr lang="ru-RU" b="1" dirty="0" err="1"/>
              <a:t>світового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, золота </a:t>
            </a:r>
            <a:r>
              <a:rPr lang="ru-RU" b="1" dirty="0" err="1"/>
              <a:t>нагрудна</a:t>
            </a:r>
            <a:r>
              <a:rPr lang="ru-RU" b="1" dirty="0"/>
              <a:t> прикраса </a:t>
            </a:r>
            <a:r>
              <a:rPr lang="ru-RU" b="1" dirty="0" err="1"/>
              <a:t>скіфського</a:t>
            </a:r>
            <a:r>
              <a:rPr lang="ru-RU" b="1" dirty="0"/>
              <a:t> царя вагою 1140 г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діаметром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30 см. </a:t>
            </a:r>
            <a:r>
              <a:rPr lang="ru-RU" b="1" dirty="0" err="1"/>
              <a:t>Знайдена</a:t>
            </a:r>
            <a:r>
              <a:rPr lang="ru-RU" b="1" dirty="0"/>
              <a:t> в 1971 р. при </a:t>
            </a:r>
            <a:r>
              <a:rPr lang="ru-RU" b="1" dirty="0" err="1"/>
              <a:t>розкопках</a:t>
            </a:r>
            <a:r>
              <a:rPr lang="ru-RU" b="1" dirty="0"/>
              <a:t> кургана </a:t>
            </a:r>
            <a:r>
              <a:rPr lang="ru-RU" b="1" dirty="0" err="1"/>
              <a:t>Товста</a:t>
            </a:r>
            <a:r>
              <a:rPr lang="ru-RU" b="1" dirty="0"/>
              <a:t> Могила (</a:t>
            </a:r>
            <a:r>
              <a:rPr lang="ru-RU" b="1" dirty="0" err="1"/>
              <a:t>Дніпропетровська</a:t>
            </a:r>
            <a:r>
              <a:rPr lang="ru-RU" b="1" dirty="0"/>
              <a:t> обл.).</a:t>
            </a:r>
            <a:endParaRPr lang="ru-RU" dirty="0"/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257-F4U5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3713392" cy="2647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57-XBqEG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857628"/>
            <a:ext cx="4672132" cy="2657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kab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314"/>
            <a:ext cx="4143372" cy="2733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3834139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285728"/>
            <a:ext cx="38100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15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3705631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09_1272073867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4144" b="2624"/>
          <a:stretch>
            <a:fillRect/>
          </a:stretch>
        </p:blipFill>
        <p:spPr>
          <a:xfrm>
            <a:off x="4143372" y="3500438"/>
            <a:ext cx="476250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k_poh_rel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571480"/>
            <a:ext cx="4174643" cy="2621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artlib_gallery-118182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85728"/>
            <a:ext cx="3824293" cy="5994190"/>
          </a:xfrm>
          <a:prstGeom prst="rect">
            <a:avLst/>
          </a:prstGeom>
        </p:spPr>
      </p:pic>
      <p:pic>
        <p:nvPicPr>
          <p:cNvPr id="7" name="Місце для вмісту 6" descr="скіф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357166"/>
            <a:ext cx="2655226" cy="5819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 descr="383-N6b22l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10000"/>
          </a:blip>
          <a:srcRect b="9395"/>
          <a:stretch>
            <a:fillRect/>
          </a:stretch>
        </p:blipFill>
        <p:spPr>
          <a:xfrm>
            <a:off x="1500166" y="2000240"/>
            <a:ext cx="6667500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skif-odezha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285860"/>
            <a:ext cx="4214842" cy="4522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hist-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631" y="1554163"/>
            <a:ext cx="5539138" cy="4525962"/>
          </a:xfrm>
        </p:spPr>
      </p:pic>
      <p:pic>
        <p:nvPicPr>
          <p:cNvPr id="5" name="Рисунок 4" descr="88abfb6-pe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72000" cy="32395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119-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2822"/>
            <a:ext cx="4643438" cy="36151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64779994_1.jpg"/>
          <p:cNvPicPr>
            <a:picLocks noChangeAspect="1"/>
          </p:cNvPicPr>
          <p:nvPr/>
        </p:nvPicPr>
        <p:blipFill>
          <a:blip r:embed="rId5"/>
          <a:srcRect l="3944" r="11911"/>
          <a:stretch>
            <a:fillRect/>
          </a:stretch>
        </p:blipFill>
        <p:spPr>
          <a:xfrm>
            <a:off x="4643438" y="0"/>
            <a:ext cx="4500562" cy="40576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1188321287_pectoral_fragment_2.jpg"/>
          <p:cNvPicPr>
            <a:picLocks noChangeAspect="1"/>
          </p:cNvPicPr>
          <p:nvPr/>
        </p:nvPicPr>
        <p:blipFill>
          <a:blip r:embed="rId6"/>
          <a:srcRect t="8784" b="6080"/>
          <a:stretch>
            <a:fillRect/>
          </a:stretch>
        </p:blipFill>
        <p:spPr>
          <a:xfrm>
            <a:off x="4643438" y="3857604"/>
            <a:ext cx="4500562" cy="30003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 b="13188"/>
          <a:stretch>
            <a:fillRect/>
          </a:stretch>
        </p:blipFill>
        <p:spPr>
          <a:xfrm>
            <a:off x="285720" y="142852"/>
            <a:ext cx="6034616" cy="3929090"/>
          </a:xfrm>
        </p:spPr>
      </p:pic>
      <p:sp>
        <p:nvSpPr>
          <p:cNvPr id="5" name="TextBox 4"/>
          <p:cNvSpPr txBox="1"/>
          <p:nvPr/>
        </p:nvSpPr>
        <p:spPr>
          <a:xfrm>
            <a:off x="3571868" y="414338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latin typeface="Book Antiqua" pitchFamily="18" charset="0"/>
              </a:rPr>
              <a:t>Зах</a:t>
            </a:r>
            <a:r>
              <a:rPr lang="uk-UA" sz="2800" b="1" i="1" dirty="0" err="1" smtClean="0">
                <a:latin typeface="Book Antiqua" pitchFamily="18" charset="0"/>
              </a:rPr>
              <a:t>ідний</a:t>
            </a:r>
            <a:r>
              <a:rPr lang="uk-UA" sz="2800" b="1" i="1" dirty="0" smtClean="0">
                <a:latin typeface="Book Antiqua" pitchFamily="18" charset="0"/>
              </a:rPr>
              <a:t> Крим</a:t>
            </a:r>
            <a:endParaRPr lang="uk-UA" sz="2800" b="1" i="1" dirty="0">
              <a:latin typeface="Book Antiqua" pitchFamily="18" charset="0"/>
            </a:endParaRPr>
          </a:p>
        </p:txBody>
      </p:sp>
      <p:pic>
        <p:nvPicPr>
          <p:cNvPr id="6" name="Рисунок 5" descr="skifski_kurgany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643446"/>
            <a:ext cx="5231571" cy="2071702"/>
          </a:xfrm>
          <a:prstGeom prst="rect">
            <a:avLst/>
          </a:prstGeom>
        </p:spPr>
      </p:pic>
      <p:pic>
        <p:nvPicPr>
          <p:cNvPr id="7" name="Рисунок 6" descr="kamjana_mogy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57166"/>
            <a:ext cx="6536263" cy="2786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9224" y="357166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>
                <a:latin typeface="Book Antiqua" pitchFamily="18" charset="0"/>
              </a:rPr>
              <a:t>Мелітопільська</a:t>
            </a:r>
            <a:r>
              <a:rPr lang="uk-UA" dirty="0" smtClean="0"/>
              <a:t> </a:t>
            </a:r>
            <a:r>
              <a:rPr lang="uk-UA" sz="2800" b="1" i="1" dirty="0" smtClean="0">
                <a:latin typeface="Book Antiqua" pitchFamily="18" charset="0"/>
              </a:rPr>
              <a:t>могила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94" y="5500702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Book Antiqua" pitchFamily="18" charset="0"/>
              </a:rPr>
              <a:t>Скіфські могили (кургани)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</TotalTime>
  <Words>27</Words>
  <Application>Microsoft Office PowerPoint</Application>
  <PresentationFormat>Екран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Валка</vt:lpstr>
      <vt:lpstr>Скіфська культура</vt:lpstr>
      <vt:lpstr>Витончене мистецтво скіфів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Скіфська культура</dc:title>
  <dc:creator>Алексей</dc:creator>
  <cp:lastModifiedBy>Алексей</cp:lastModifiedBy>
  <cp:revision>9</cp:revision>
  <dcterms:created xsi:type="dcterms:W3CDTF">2013-12-11T07:18:58Z</dcterms:created>
  <dcterms:modified xsi:type="dcterms:W3CDTF">2013-12-18T19:37:29Z</dcterms:modified>
</cp:coreProperties>
</file>