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412776"/>
            <a:ext cx="3923928" cy="2187674"/>
          </a:xfrm>
        </p:spPr>
        <p:txBody>
          <a:bodyPr/>
          <a:lstStyle/>
          <a:p>
            <a:r>
              <a:rPr lang="en-US" b="1" i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Claude Monet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301208"/>
            <a:ext cx="3240360" cy="155679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Prepared 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Pupil form10</a:t>
            </a:r>
          </a:p>
          <a:p>
            <a:pPr>
              <a:spcBef>
                <a:spcPts val="0"/>
              </a:spcBef>
            </a:pPr>
            <a:r>
              <a:rPr lang="en-US" dirty="0" err="1" smtClean="0"/>
              <a:t>Kolpakchi</a:t>
            </a:r>
            <a:r>
              <a:rPr lang="en-US" dirty="0" smtClean="0"/>
              <a:t> </a:t>
            </a:r>
            <a:r>
              <a:rPr lang="en-US" dirty="0" smtClean="0"/>
              <a:t>Yana</a:t>
            </a:r>
            <a:endParaRPr lang="ru-RU" dirty="0"/>
          </a:p>
        </p:txBody>
      </p:sp>
      <p:pic>
        <p:nvPicPr>
          <p:cNvPr id="4" name="Рисунок 3" descr="self_portrait_beret_h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8143" y="620688"/>
            <a:ext cx="5285858" cy="623731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/>
          <a:lstStyle/>
          <a:p>
            <a:r>
              <a:rPr lang="en-US" sz="3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Young Girls in the Rowing Boat </a:t>
            </a:r>
            <a:r>
              <a:rPr lang="en-US" sz="3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  <a:r>
              <a:rPr 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Claude</a:t>
            </a:r>
            <a:r>
              <a:rPr lang="en-US" sz="3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</a:t>
            </a:r>
            <a:r>
              <a:rPr 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Monet</a:t>
            </a:r>
            <a:r>
              <a:rPr lang="en-US" sz="3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  <a:endParaRPr lang="ru-RU" sz="3200" dirty="0"/>
          </a:p>
        </p:txBody>
      </p:sp>
      <p:pic>
        <p:nvPicPr>
          <p:cNvPr id="4" name="Содержимое 3" descr="188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674704"/>
            <a:ext cx="5688632" cy="61832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3960440" cy="396044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Claude Monet was a great artist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fighter for the style that he created. I am confident that we will admire his paintings more than one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century.</a:t>
            </a:r>
            <a:endParaRPr lang="ru-RU" dirty="0"/>
          </a:p>
        </p:txBody>
      </p:sp>
      <p:pic>
        <p:nvPicPr>
          <p:cNvPr id="4" name="Рисунок 3" descr="78603778_Hudozhnik_Klod_Mone_187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-1"/>
            <a:ext cx="4860032" cy="696139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62373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Pierre </a:t>
            </a:r>
            <a:r>
              <a:rPr lang="en-US" b="1" dirty="0" err="1" smtClean="0"/>
              <a:t>Auguste</a:t>
            </a:r>
            <a:r>
              <a:rPr lang="en-US" b="1" dirty="0" smtClean="0"/>
              <a:t> </a:t>
            </a:r>
            <a:r>
              <a:rPr lang="en-US" b="1" dirty="0" smtClean="0"/>
              <a:t>Renoir </a:t>
            </a:r>
            <a:r>
              <a:rPr lang="en-US" b="1" dirty="0" smtClean="0"/>
              <a:t>. </a:t>
            </a:r>
            <a:r>
              <a:rPr lang="en-US" b="1" dirty="0" err="1" smtClean="0"/>
              <a:t>Claud</a:t>
            </a:r>
            <a:r>
              <a:rPr lang="en-US" b="1" dirty="0" smtClean="0"/>
              <a:t> Monet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4211960" cy="4968551"/>
          </a:xfrm>
        </p:spPr>
        <p:txBody>
          <a:bodyPr/>
          <a:lstStyle/>
          <a:p>
            <a:r>
              <a:rPr lang="en-US" b="1" dirty="0" smtClean="0"/>
              <a:t>Oscar-Claude Monet </a:t>
            </a:r>
            <a:r>
              <a:rPr lang="en-US" dirty="0" smtClean="0"/>
              <a:t>(14.11.1840 – 5.121926) was a founder of French Impressionist painting and the most famous continuer of  this direction. </a:t>
            </a:r>
          </a:p>
        </p:txBody>
      </p:sp>
      <p:pic>
        <p:nvPicPr>
          <p:cNvPr id="4" name="Рисунок 3" descr="1311051-Claude_Mon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1055" y="0"/>
            <a:ext cx="4862945" cy="6858000"/>
          </a:xfrm>
          <a:prstGeom prst="rect">
            <a:avLst/>
          </a:prstGeom>
          <a:ln w="38100"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2348880"/>
          </a:xfrm>
        </p:spPr>
        <p:txBody>
          <a:bodyPr/>
          <a:lstStyle/>
          <a:p>
            <a:r>
              <a:rPr lang="en-US" sz="2800" dirty="0" smtClean="0"/>
              <a:t>From the late 1860s  impressionists were met with rejection</a:t>
            </a:r>
          </a:p>
          <a:p>
            <a:r>
              <a:rPr lang="en-US" sz="2800" dirty="0" smtClean="0"/>
              <a:t>At their first exhibition, held in April 1874, Monet exhibited his work, that were to give impressionist their good name.</a:t>
            </a:r>
          </a:p>
          <a:p>
            <a:r>
              <a:rPr lang="en-US" sz="2800" b="1" dirty="0" smtClean="0"/>
              <a:t>"Impression, Sunrise". </a:t>
            </a:r>
            <a:r>
              <a:rPr lang="en-US" sz="2800" dirty="0" smtClean="0"/>
              <a:t>This picture  was painted in 1872.                                                                        the art critic Louis Leroy coined the term "</a:t>
            </a:r>
            <a:r>
              <a:rPr lang="en-US" sz="2800" dirty="0" err="1" smtClean="0"/>
              <a:t>Impressionism",as</a:t>
            </a:r>
            <a:r>
              <a:rPr lang="en-US" sz="2800" dirty="0" smtClean="0"/>
              <a:t> disparagement, but the Impressionists appropriated the term for themselves.</a:t>
            </a:r>
            <a:endParaRPr lang="ru-RU" sz="2800" dirty="0" smtClean="0"/>
          </a:p>
          <a:p>
            <a:endParaRPr lang="en-US" sz="2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39752" y="1"/>
            <a:ext cx="4104456" cy="908720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/>
              <a:t>"Impression, Sunrise". </a:t>
            </a:r>
            <a:endParaRPr lang="ru-RU" dirty="0"/>
          </a:p>
        </p:txBody>
      </p:sp>
      <p:pic>
        <p:nvPicPr>
          <p:cNvPr id="4" name="Рисунок 3" descr="771px-Claude_Monet,_Impression,_soleil_leva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620688"/>
            <a:ext cx="7344816" cy="57158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3635896" cy="6669360"/>
          </a:xfrm>
        </p:spPr>
        <p:txBody>
          <a:bodyPr/>
          <a:lstStyle/>
          <a:p>
            <a:r>
              <a:rPr lang="en-US" sz="2400" dirty="0" smtClean="0"/>
              <a:t>Claude Monet fought all his life for the right of existence of impressionism</a:t>
            </a:r>
          </a:p>
          <a:p>
            <a:r>
              <a:rPr lang="en-US" sz="2400" dirty="0" smtClean="0"/>
              <a:t>The first Impressionist exhibition was held in 1874 at 35 boulevard des </a:t>
            </a:r>
            <a:r>
              <a:rPr lang="en-US" sz="2400" dirty="0" err="1" smtClean="0"/>
              <a:t>Capucines</a:t>
            </a:r>
            <a:r>
              <a:rPr lang="en-US" sz="2400" dirty="0" smtClean="0"/>
              <a:t>, Paris, from 15 April to 15 May. The primary purpose of the participants was  promote a new style and  free themselves from the constraints</a:t>
            </a:r>
            <a:endParaRPr lang="ru-RU" sz="2400" dirty="0"/>
          </a:p>
        </p:txBody>
      </p:sp>
      <p:pic>
        <p:nvPicPr>
          <p:cNvPr id="5" name="Рисунок 4" descr="98594250_large_claude_monet_boulevard_capucines_canvas_print_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57600" y="0"/>
            <a:ext cx="5486400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11560" y="6488668"/>
            <a:ext cx="30700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 </a:t>
            </a:r>
            <a:r>
              <a:rPr lang="en-US" b="1" dirty="0" smtClean="0"/>
              <a:t>Boulevard des </a:t>
            </a:r>
            <a:r>
              <a:rPr lang="en-US" b="1" dirty="0" err="1" smtClean="0"/>
              <a:t>Capucines</a:t>
            </a:r>
            <a:endParaRPr lang="ru-RU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Claude</a:t>
            </a:r>
            <a:r>
              <a:rPr lang="en-US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</a:t>
            </a:r>
            <a:r>
              <a:rPr lang="en-US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Monet</a:t>
            </a:r>
            <a:r>
              <a:rPr lang="en-US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Chrysanthemums</a:t>
            </a:r>
            <a:endParaRPr lang="ru-RU" sz="4000" dirty="0"/>
          </a:p>
        </p:txBody>
      </p:sp>
      <p:pic>
        <p:nvPicPr>
          <p:cNvPr id="4" name="Содержимое 3" descr="379c6a3a5fccc30c6addda82d2a9842ac9cc5cca.previe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764704"/>
            <a:ext cx="7056784" cy="57887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Claude</a:t>
            </a:r>
            <a:r>
              <a:rPr lang="en-US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</a:t>
            </a:r>
            <a:r>
              <a:rPr lang="en-US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Monet</a:t>
            </a:r>
            <a:r>
              <a:rPr lang="en-US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- Portrait of Mrs. </a:t>
            </a:r>
            <a:r>
              <a:rPr lang="en-US" sz="36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Gaudibert</a:t>
            </a:r>
            <a:endParaRPr lang="ru-RU" sz="3600" dirty="0"/>
          </a:p>
        </p:txBody>
      </p:sp>
      <p:pic>
        <p:nvPicPr>
          <p:cNvPr id="4" name="Содержимое 3" descr="2.-mme-gaudibert-monet-1905613_0x44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55776" y="839267"/>
            <a:ext cx="3816424" cy="60187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64704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Claude</a:t>
            </a:r>
            <a:r>
              <a:rPr lang="en-US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</a:t>
            </a:r>
            <a:r>
              <a:rPr lang="en-US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Monet</a:t>
            </a:r>
            <a:r>
              <a:rPr lang="en-US" sz="4000" dirty="0" smtClean="0"/>
              <a:t>. </a:t>
            </a:r>
            <a:r>
              <a:rPr lang="en-US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Water </a:t>
            </a:r>
            <a:r>
              <a:rPr lang="en-US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Lily Pond.</a:t>
            </a:r>
            <a:endParaRPr lang="ru-RU" sz="4000" dirty="0"/>
          </a:p>
        </p:txBody>
      </p:sp>
      <p:pic>
        <p:nvPicPr>
          <p:cNvPr id="4" name="Содержимое 3" descr="seerosenteich_II_27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764704"/>
            <a:ext cx="6264696" cy="61280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80728"/>
          </a:xfrm>
        </p:spPr>
        <p:txBody>
          <a:bodyPr/>
          <a:lstStyle/>
          <a:p>
            <a:r>
              <a:rPr lang="en-US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 the Garden by </a:t>
            </a:r>
            <a:r>
              <a:rPr lang="en-US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Claude</a:t>
            </a:r>
            <a:r>
              <a:rPr lang="en-US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</a:t>
            </a:r>
            <a:r>
              <a:rPr lang="en-US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Monet</a:t>
            </a:r>
            <a:r>
              <a:rPr lang="en-US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  <a:endParaRPr lang="ru-RU" dirty="0"/>
          </a:p>
        </p:txBody>
      </p:sp>
      <p:pic>
        <p:nvPicPr>
          <p:cNvPr id="4" name="Содержимое 3" descr="279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908720"/>
            <a:ext cx="8032783" cy="59492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nd_0412_slide">
  <a:themeElements>
    <a:clrScheme name="Тема Office 2">
      <a:dk1>
        <a:srgbClr val="000000"/>
      </a:dk1>
      <a:lt1>
        <a:srgbClr val="FFFAA9"/>
      </a:lt1>
      <a:dk2>
        <a:srgbClr val="000000"/>
      </a:dk2>
      <a:lt2>
        <a:srgbClr val="B2B2B2"/>
      </a:lt2>
      <a:accent1>
        <a:srgbClr val="FFC110"/>
      </a:accent1>
      <a:accent2>
        <a:srgbClr val="BDDD00"/>
      </a:accent2>
      <a:accent3>
        <a:srgbClr val="FFFCD1"/>
      </a:accent3>
      <a:accent4>
        <a:srgbClr val="000000"/>
      </a:accent4>
      <a:accent5>
        <a:srgbClr val="FFDDAA"/>
      </a:accent5>
      <a:accent6>
        <a:srgbClr val="ABC800"/>
      </a:accent6>
      <a:hlink>
        <a:srgbClr val="787000"/>
      </a:hlink>
      <a:folHlink>
        <a:srgbClr val="916A00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FFE343"/>
        </a:accent1>
        <a:accent2>
          <a:srgbClr val="E9E04A"/>
        </a:accent2>
        <a:accent3>
          <a:srgbClr val="FFFCD1"/>
        </a:accent3>
        <a:accent4>
          <a:srgbClr val="000000"/>
        </a:accent4>
        <a:accent5>
          <a:srgbClr val="FFEFB0"/>
        </a:accent5>
        <a:accent6>
          <a:srgbClr val="D3CB42"/>
        </a:accent6>
        <a:hlink>
          <a:srgbClr val="A59D1C"/>
        </a:hlink>
        <a:folHlink>
          <a:srgbClr val="59572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FFC110"/>
        </a:accent1>
        <a:accent2>
          <a:srgbClr val="BDDD00"/>
        </a:accent2>
        <a:accent3>
          <a:srgbClr val="FFFCD1"/>
        </a:accent3>
        <a:accent4>
          <a:srgbClr val="000000"/>
        </a:accent4>
        <a:accent5>
          <a:srgbClr val="FFDDAA"/>
        </a:accent5>
        <a:accent6>
          <a:srgbClr val="ABC800"/>
        </a:accent6>
        <a:hlink>
          <a:srgbClr val="787000"/>
        </a:hlink>
        <a:folHlink>
          <a:srgbClr val="916A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DCB727"/>
        </a:accent1>
        <a:accent2>
          <a:srgbClr val="C73DC7"/>
        </a:accent2>
        <a:accent3>
          <a:srgbClr val="FFFCD1"/>
        </a:accent3>
        <a:accent4>
          <a:srgbClr val="000000"/>
        </a:accent4>
        <a:accent5>
          <a:srgbClr val="EBD8AC"/>
        </a:accent5>
        <a:accent6>
          <a:srgbClr val="B436B4"/>
        </a:accent6>
        <a:hlink>
          <a:srgbClr val="746F00"/>
        </a:hlink>
        <a:folHlink>
          <a:srgbClr val="363F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00C1DD"/>
        </a:accent1>
        <a:accent2>
          <a:srgbClr val="DDD000"/>
        </a:accent2>
        <a:accent3>
          <a:srgbClr val="FFFCD1"/>
        </a:accent3>
        <a:accent4>
          <a:srgbClr val="000000"/>
        </a:accent4>
        <a:accent5>
          <a:srgbClr val="AADDEB"/>
        </a:accent5>
        <a:accent6>
          <a:srgbClr val="C8BC00"/>
        </a:accent6>
        <a:hlink>
          <a:srgbClr val="DD4200"/>
        </a:hlink>
        <a:folHlink>
          <a:srgbClr val="6200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E343"/>
        </a:accent1>
        <a:accent2>
          <a:srgbClr val="E9E04A"/>
        </a:accent2>
        <a:accent3>
          <a:srgbClr val="FFFFFF"/>
        </a:accent3>
        <a:accent4>
          <a:srgbClr val="000000"/>
        </a:accent4>
        <a:accent5>
          <a:srgbClr val="FFEFB0"/>
        </a:accent5>
        <a:accent6>
          <a:srgbClr val="D3CB42"/>
        </a:accent6>
        <a:hlink>
          <a:srgbClr val="A59D1C"/>
        </a:hlink>
        <a:folHlink>
          <a:srgbClr val="59572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110"/>
        </a:accent1>
        <a:accent2>
          <a:srgbClr val="BDDD00"/>
        </a:accent2>
        <a:accent3>
          <a:srgbClr val="FFFFFF"/>
        </a:accent3>
        <a:accent4>
          <a:srgbClr val="000000"/>
        </a:accent4>
        <a:accent5>
          <a:srgbClr val="FFDDAA"/>
        </a:accent5>
        <a:accent6>
          <a:srgbClr val="ABC800"/>
        </a:accent6>
        <a:hlink>
          <a:srgbClr val="787000"/>
        </a:hlink>
        <a:folHlink>
          <a:srgbClr val="916A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CB727"/>
        </a:accent1>
        <a:accent2>
          <a:srgbClr val="C73DC7"/>
        </a:accent2>
        <a:accent3>
          <a:srgbClr val="FFFFFF"/>
        </a:accent3>
        <a:accent4>
          <a:srgbClr val="000000"/>
        </a:accent4>
        <a:accent5>
          <a:srgbClr val="EBD8AC"/>
        </a:accent5>
        <a:accent6>
          <a:srgbClr val="B436B4"/>
        </a:accent6>
        <a:hlink>
          <a:srgbClr val="746F00"/>
        </a:hlink>
        <a:folHlink>
          <a:srgbClr val="363F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C1DD"/>
        </a:accent1>
        <a:accent2>
          <a:srgbClr val="DDD000"/>
        </a:accent2>
        <a:accent3>
          <a:srgbClr val="FFFFFF"/>
        </a:accent3>
        <a:accent4>
          <a:srgbClr val="000000"/>
        </a:accent4>
        <a:accent5>
          <a:srgbClr val="AADDEB"/>
        </a:accent5>
        <a:accent6>
          <a:srgbClr val="C8BC00"/>
        </a:accent6>
        <a:hlink>
          <a:srgbClr val="DD4200"/>
        </a:hlink>
        <a:folHlink>
          <a:srgbClr val="6200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29</Template>
  <TotalTime>61</TotalTime>
  <Words>204</Words>
  <Application>Microsoft Office PowerPoint</Application>
  <PresentationFormat>Экран (4:3)</PresentationFormat>
  <Paragraphs>19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ind_0412_slide</vt:lpstr>
      <vt:lpstr>Claude Monet </vt:lpstr>
      <vt:lpstr>Слайд 2</vt:lpstr>
      <vt:lpstr>Слайд 3</vt:lpstr>
      <vt:lpstr>Слайд 4</vt:lpstr>
      <vt:lpstr>Слайд 5</vt:lpstr>
      <vt:lpstr>Claude Monet. Chrysanthemums</vt:lpstr>
      <vt:lpstr>Claude Monet - Portrait of Mrs. Gaudibert</vt:lpstr>
      <vt:lpstr>Claude Monet. Water Lily Pond.</vt:lpstr>
      <vt:lpstr>In the Garden by Claude Monet.</vt:lpstr>
      <vt:lpstr>Young Girls in the Rowing Boat .Claude Monet.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Claude Monet </dc:title>
  <dc:creator>Яна</dc:creator>
  <cp:lastModifiedBy>Яна</cp:lastModifiedBy>
  <cp:revision>8</cp:revision>
  <dcterms:created xsi:type="dcterms:W3CDTF">2014-04-08T13:23:15Z</dcterms:created>
  <dcterms:modified xsi:type="dcterms:W3CDTF">2014-04-08T14:34:40Z</dcterms:modified>
</cp:coreProperties>
</file>