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64551-DBD1-4963-92E0-0C536D446B0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CD85-6B57-492B-B7B6-5F8B505CD0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CD85-6B57-492B-B7B6-5F8B505CD08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4509-D67E-4B83-B2B6-6312F2D2AE03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C16B-6A30-4B0C-A6DC-1982EBCF8E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stua.com/ru/personi/s/stalin-iosif-vissarionov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429256" cy="321468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7200" b="1" dirty="0" smtClean="0">
                <a:latin typeface="+mn-lt"/>
              </a:rPr>
              <a:t>Слов'яни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6386" name="Picture 2" descr="http://img1.liveinternet.ru/images/attach/c/7/94/507/94507949_large_73568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5399699" cy="3571875"/>
          </a:xfrm>
          <a:prstGeom prst="rect">
            <a:avLst/>
          </a:prstGeom>
          <a:noFill/>
        </p:spPr>
      </p:pic>
      <p:pic>
        <p:nvPicPr>
          <p:cNvPr id="16388" name="Picture 4" descr="http://mithology.ru/DrSl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714744" cy="3571876"/>
          </a:xfrm>
          <a:prstGeom prst="rect">
            <a:avLst/>
          </a:prstGeom>
          <a:noFill/>
        </p:spPr>
      </p:pic>
      <p:pic>
        <p:nvPicPr>
          <p:cNvPr id="16390" name="Picture 6" descr="http://900igr.net/datai/istorija/Drevnie-slavjane-zhizn/0006-005-ZHilischa-drevnikh-slavj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437" y="3571876"/>
            <a:ext cx="3767562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421484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Слов'яни є споконвічним, населенням Східної Європи в цілому й  України зокрема.  Витоки </a:t>
            </a:r>
            <a:r>
              <a:rPr lang="uk-UA" sz="1600" u="sng" dirty="0" smtClean="0"/>
              <a:t>історії</a:t>
            </a:r>
            <a:r>
              <a:rPr lang="uk-UA" sz="1600" u="sng" dirty="0"/>
              <a:t> </a:t>
            </a:r>
            <a:r>
              <a:rPr lang="uk-UA" sz="1600" dirty="0" smtClean="0"/>
              <a:t>слов'янська людність бере з </a:t>
            </a:r>
            <a:r>
              <a:rPr lang="uk-UA" sz="1600" dirty="0" err="1" smtClean="0"/>
              <a:t>рільницько</a:t>
            </a:r>
            <a:r>
              <a:rPr lang="uk-UA" sz="1600" dirty="0" smtClean="0"/>
              <a:t> </a:t>
            </a:r>
            <a:r>
              <a:rPr lang="uk-UA" sz="1600" dirty="0" err="1" smtClean="0"/>
              <a:t>-</a:t>
            </a:r>
            <a:r>
              <a:rPr lang="uk-UA" sz="1600" dirty="0" err="1" smtClean="0"/>
              <a:t>скотарської</a:t>
            </a:r>
            <a:r>
              <a:rPr lang="uk-UA" sz="1600" dirty="0" smtClean="0"/>
              <a:t> </a:t>
            </a:r>
            <a:r>
              <a:rPr lang="uk-UA" sz="1600" u="sng" dirty="0" smtClean="0"/>
              <a:t>культури</a:t>
            </a:r>
            <a:r>
              <a:rPr lang="uk-UA" sz="1600" u="sng" dirty="0"/>
              <a:t> </a:t>
            </a:r>
            <a:r>
              <a:rPr lang="uk-UA" sz="1600" dirty="0" smtClean="0"/>
              <a:t> трипільських </a:t>
            </a:r>
            <a:r>
              <a:rPr lang="uk-UA" sz="1600" u="sng" dirty="0" smtClean="0"/>
              <a:t>племен</a:t>
            </a:r>
            <a:r>
              <a:rPr lang="uk-UA" sz="1600" dirty="0" smtClean="0"/>
              <a:t>. Корені найдавнішого слов'янства за </a:t>
            </a:r>
            <a:r>
              <a:rPr lang="uk-UA" sz="1600" u="sng" dirty="0" smtClean="0"/>
              <a:t>археологічними</a:t>
            </a:r>
            <a:r>
              <a:rPr lang="uk-UA" sz="1600" u="sng" dirty="0"/>
              <a:t> </a:t>
            </a:r>
            <a:r>
              <a:rPr lang="uk-UA" sz="1600" dirty="0" smtClean="0"/>
              <a:t>пам'ятками простежуються з кінця II тисячоліття до н.е. У писемних джерелах уперше слов'ян під назвою </a:t>
            </a:r>
            <a:r>
              <a:rPr lang="uk-UA" sz="1600" dirty="0" err="1" smtClean="0"/>
              <a:t>венедів</a:t>
            </a:r>
            <a:r>
              <a:rPr lang="uk-UA" sz="1600" dirty="0" smtClean="0"/>
              <a:t> (венетів) згадує на початку I ст. н.е. римський історик  Пліній Старший.</a:t>
            </a:r>
          </a:p>
          <a:p>
            <a:r>
              <a:rPr lang="uk-UA" sz="1600" dirty="0" smtClean="0"/>
              <a:t> </a:t>
            </a:r>
            <a:r>
              <a:rPr lang="ru-RU" sz="1600" dirty="0"/>
              <a:t>Вони </a:t>
            </a:r>
            <a:r>
              <a:rPr lang="ru-RU" sz="1600" dirty="0" err="1"/>
              <a:t>розселилися</a:t>
            </a:r>
            <a:r>
              <a:rPr lang="ru-RU" sz="1600" dirty="0"/>
              <a:t> (</a:t>
            </a:r>
            <a:r>
              <a:rPr lang="ru-RU" sz="1600" dirty="0" err="1"/>
              <a:t>хоча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не </a:t>
            </a:r>
            <a:r>
              <a:rPr lang="ru-RU" sz="1600" dirty="0" err="1"/>
              <a:t>суцільно</a:t>
            </a:r>
            <a:r>
              <a:rPr lang="ru-RU" sz="1600" dirty="0"/>
              <a:t>) на </a:t>
            </a:r>
            <a:r>
              <a:rPr lang="ru-RU" sz="1600" dirty="0" err="1"/>
              <a:t>значних</a:t>
            </a:r>
            <a:r>
              <a:rPr lang="ru-RU" sz="1600" dirty="0"/>
              <a:t> </a:t>
            </a:r>
            <a:r>
              <a:rPr lang="ru-RU" sz="1600" dirty="0" err="1"/>
              <a:t>територіях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Лаби</a:t>
            </a:r>
            <a:r>
              <a:rPr lang="ru-RU" sz="1600" dirty="0"/>
              <a:t> (</a:t>
            </a:r>
            <a:r>
              <a:rPr lang="ru-RU" sz="1600" dirty="0" err="1"/>
              <a:t>Ельби</a:t>
            </a:r>
            <a:r>
              <a:rPr lang="ru-RU" sz="1600" dirty="0"/>
              <a:t>) та </a:t>
            </a:r>
            <a:r>
              <a:rPr lang="ru-RU" sz="1600" dirty="0" err="1"/>
              <a:t>Вісли</a:t>
            </a:r>
            <a:r>
              <a:rPr lang="ru-RU" sz="1600" dirty="0"/>
              <a:t> на </a:t>
            </a:r>
            <a:r>
              <a:rPr lang="ru-RU" sz="1600" dirty="0" err="1"/>
              <a:t>заході</a:t>
            </a:r>
            <a:r>
              <a:rPr lang="ru-RU" sz="1600" dirty="0"/>
              <a:t> до </a:t>
            </a:r>
            <a:r>
              <a:rPr lang="ru-RU" sz="1600" dirty="0" err="1"/>
              <a:t>середнього</a:t>
            </a:r>
            <a:r>
              <a:rPr lang="ru-RU" sz="1600" dirty="0"/>
              <a:t> </a:t>
            </a:r>
            <a:r>
              <a:rPr lang="ru-RU" sz="1600" dirty="0" err="1"/>
              <a:t>Подніпров'я</a:t>
            </a:r>
            <a:r>
              <a:rPr lang="ru-RU" sz="1600" dirty="0"/>
              <a:t> на </a:t>
            </a:r>
            <a:r>
              <a:rPr lang="ru-RU" sz="1600" dirty="0" err="1"/>
              <a:t>сході</a:t>
            </a:r>
            <a:r>
              <a:rPr lang="ru-RU" sz="1600" dirty="0"/>
              <a:t> та </a:t>
            </a:r>
            <a:r>
              <a:rPr lang="ru-RU" sz="1600" dirty="0" err="1"/>
              <a:t>від</a:t>
            </a:r>
            <a:r>
              <a:rPr lang="ru-RU" sz="1600" dirty="0"/>
              <a:t> Карпат, Дунаю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Причорномор’я</a:t>
            </a:r>
            <a:r>
              <a:rPr lang="ru-RU" sz="1600" dirty="0"/>
              <a:t> на </a:t>
            </a:r>
            <a:r>
              <a:rPr lang="ru-RU" sz="1600" dirty="0" err="1"/>
              <a:t>півдні</a:t>
            </a:r>
            <a:r>
              <a:rPr lang="ru-RU" sz="1600" dirty="0"/>
              <a:t> до Прибалтики на </a:t>
            </a:r>
            <a:r>
              <a:rPr lang="ru-RU" sz="1600" dirty="0" err="1"/>
              <a:t>півночі</a:t>
            </a:r>
            <a:r>
              <a:rPr lang="ru-RU" sz="1600" dirty="0"/>
              <a:t>. На </a:t>
            </a:r>
            <a:r>
              <a:rPr lang="ru-RU" sz="1600" dirty="0" err="1"/>
              <a:t>цих</a:t>
            </a:r>
            <a:r>
              <a:rPr lang="ru-RU" sz="1600" dirty="0"/>
              <a:t> просторах у </a:t>
            </a:r>
            <a:r>
              <a:rPr lang="ru-RU" sz="1600" dirty="0" err="1"/>
              <a:t>ранній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вони </a:t>
            </a:r>
            <a:r>
              <a:rPr lang="ru-RU" sz="1600" dirty="0" err="1"/>
              <a:t>стикалися</a:t>
            </a:r>
            <a:r>
              <a:rPr lang="ru-RU" sz="1600" dirty="0"/>
              <a:t> на </a:t>
            </a:r>
            <a:r>
              <a:rPr lang="ru-RU" sz="1600" dirty="0" err="1"/>
              <a:t>південному</a:t>
            </a:r>
            <a:r>
              <a:rPr lang="ru-RU" sz="1600" dirty="0"/>
              <a:t>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 </a:t>
            </a:r>
            <a:r>
              <a:rPr lang="ru-RU" sz="1600" u="sng" dirty="0" err="1" smtClean="0"/>
              <a:t>скіфами</a:t>
            </a:r>
            <a:r>
              <a:rPr lang="ru-RU" sz="1600" u="sng" dirty="0" smtClean="0"/>
              <a:t> </a:t>
            </a:r>
            <a:r>
              <a:rPr lang="ru-RU" sz="1600" dirty="0" smtClean="0"/>
              <a:t>, </a:t>
            </a:r>
            <a:r>
              <a:rPr lang="ru-RU" sz="1600" dirty="0"/>
              <a:t>сарматами, </a:t>
            </a:r>
            <a:r>
              <a:rPr lang="ru-RU" sz="1600" dirty="0" err="1"/>
              <a:t>фракійцями</a:t>
            </a:r>
            <a:r>
              <a:rPr lang="ru-RU" sz="1600" dirty="0"/>
              <a:t>, а на </a:t>
            </a:r>
            <a:r>
              <a:rPr lang="ru-RU" sz="1600" dirty="0" err="1"/>
              <a:t>півночі</a:t>
            </a:r>
            <a:r>
              <a:rPr lang="ru-RU" sz="1600" dirty="0"/>
              <a:t> - </a:t>
            </a:r>
            <a:r>
              <a:rPr lang="ru-RU" sz="1600" dirty="0" err="1"/>
              <a:t>з</a:t>
            </a:r>
            <a:r>
              <a:rPr lang="ru-RU" sz="1600" dirty="0"/>
              <a:t> готами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фінно-угорськими</a:t>
            </a:r>
            <a:r>
              <a:rPr lang="ru-RU" sz="1600" dirty="0"/>
              <a:t> племенами.</a:t>
            </a:r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/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/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/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100" dirty="0" smtClean="0"/>
          </a:p>
        </p:txBody>
      </p:sp>
      <p:pic>
        <p:nvPicPr>
          <p:cNvPr id="5" name="Picture 2" descr="C:\Users\User\Downloads\6110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319614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85728"/>
            <a:ext cx="450059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Головним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заняттям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землеробство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вважався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основною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стравою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Хліборобство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визначило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осілий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спосіб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їхнього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Стародавні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ходили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полювання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рибалили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вирощували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свійських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тварин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велику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рогату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худобу,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овець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кіз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свиней. Потужною тягловою силою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поряд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волами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2"/>
              </a:rPr>
              <a:t>стали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густих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лісах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деревах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вирубували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дупла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борті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для диких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бджіл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потім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збирали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мед.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заняття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називалося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бортництвом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lang="ru-RU" sz="1200" dirty="0"/>
              <a:t> </a:t>
            </a:r>
            <a:endParaRPr lang="ru-RU" sz="12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/>
              <a:t>Поступово</a:t>
            </a:r>
            <a:r>
              <a:rPr lang="ru-RU" sz="1200" dirty="0" smtClean="0"/>
              <a:t> </a:t>
            </a:r>
            <a:r>
              <a:rPr lang="ru-RU" sz="1200" dirty="0" err="1"/>
              <a:t>перетворювалося</a:t>
            </a:r>
            <a:r>
              <a:rPr lang="ru-RU" sz="1200" dirty="0"/>
              <a:t> в </a:t>
            </a:r>
            <a:r>
              <a:rPr lang="ru-RU" sz="1200" dirty="0" err="1"/>
              <a:t>самостійну</a:t>
            </a:r>
            <a:r>
              <a:rPr lang="ru-RU" sz="1200" dirty="0"/>
              <a:t> </a:t>
            </a:r>
            <a:r>
              <a:rPr lang="ru-RU" sz="1200" dirty="0" err="1"/>
              <a:t>галузь</a:t>
            </a:r>
            <a:r>
              <a:rPr lang="ru-RU" sz="1200" dirty="0"/>
              <a:t> ремесло. </a:t>
            </a:r>
            <a:r>
              <a:rPr lang="ru-RU" sz="1200" dirty="0" err="1"/>
              <a:t>Відбувалосяі</a:t>
            </a:r>
            <a:r>
              <a:rPr lang="ru-RU" sz="1200" dirty="0"/>
              <a:t> </a:t>
            </a:r>
            <a:r>
              <a:rPr lang="ru-RU" sz="1200" dirty="0" err="1"/>
              <a:t>групування</a:t>
            </a:r>
            <a:r>
              <a:rPr lang="ru-RU" sz="1200" dirty="0"/>
              <a:t> </a:t>
            </a:r>
            <a:r>
              <a:rPr lang="ru-RU" sz="1200" dirty="0" err="1"/>
              <a:t>ремісничого</a:t>
            </a:r>
            <a:r>
              <a:rPr lang="ru-RU" sz="1200" dirty="0"/>
              <a:t> </a:t>
            </a:r>
            <a:r>
              <a:rPr lang="ru-RU" sz="1200" dirty="0" err="1"/>
              <a:t>населення</a:t>
            </a:r>
            <a:r>
              <a:rPr lang="ru-RU" sz="1200" dirty="0"/>
              <a:t> в </a:t>
            </a:r>
            <a:r>
              <a:rPr lang="ru-RU" sz="1200" dirty="0" err="1"/>
              <a:t>окремих</a:t>
            </a:r>
            <a:r>
              <a:rPr lang="ru-RU" sz="1200" dirty="0"/>
              <a:t> селищах, де </a:t>
            </a:r>
            <a:r>
              <a:rPr lang="ru-RU" sz="1200" dirty="0" err="1"/>
              <a:t>виділялися</a:t>
            </a:r>
            <a:r>
              <a:rPr lang="ru-RU" sz="1200" dirty="0"/>
              <a:t> </a:t>
            </a:r>
            <a:r>
              <a:rPr lang="ru-RU" sz="1200" dirty="0" err="1"/>
              <a:t>ремісники-ковалі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виготовляли</a:t>
            </a:r>
            <a:r>
              <a:rPr lang="ru-RU" sz="1200" dirty="0"/>
              <a:t> </a:t>
            </a:r>
            <a:r>
              <a:rPr lang="ru-RU" sz="1200" dirty="0" err="1"/>
              <a:t>досконалі</a:t>
            </a:r>
            <a:r>
              <a:rPr lang="ru-RU" sz="1200" dirty="0"/>
              <a:t> </a:t>
            </a:r>
            <a:r>
              <a:rPr lang="ru-RU" sz="1200" dirty="0" err="1"/>
              <a:t>знаряддя</a:t>
            </a:r>
            <a:r>
              <a:rPr lang="ru-RU" sz="1200" dirty="0"/>
              <a:t> </a:t>
            </a:r>
            <a:r>
              <a:rPr lang="ru-RU" sz="1200" dirty="0" err="1"/>
              <a:t>праці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металу</a:t>
            </a:r>
            <a:r>
              <a:rPr lang="ru-RU" sz="1200" dirty="0"/>
              <a:t> - </a:t>
            </a:r>
            <a:r>
              <a:rPr lang="ru-RU" sz="1200" dirty="0" err="1"/>
              <a:t>наральники</a:t>
            </a:r>
            <a:r>
              <a:rPr lang="ru-RU" sz="1200" dirty="0"/>
              <a:t>, </a:t>
            </a:r>
            <a:r>
              <a:rPr lang="ru-RU" sz="1200" dirty="0" err="1"/>
              <a:t>лемеші</a:t>
            </a:r>
            <a:r>
              <a:rPr lang="ru-RU" sz="1200" dirty="0"/>
              <a:t>, плуги, </a:t>
            </a:r>
            <a:r>
              <a:rPr lang="ru-RU" sz="1200" dirty="0" err="1"/>
              <a:t>серпи</a:t>
            </a:r>
            <a:r>
              <a:rPr lang="ru-RU" sz="1200" dirty="0"/>
              <a:t>, </a:t>
            </a:r>
            <a:r>
              <a:rPr lang="ru-RU" sz="1200" dirty="0" err="1"/>
              <a:t>ножі</a:t>
            </a:r>
            <a:r>
              <a:rPr lang="ru-RU" sz="1200" dirty="0"/>
              <a:t>, </a:t>
            </a:r>
            <a:r>
              <a:rPr lang="ru-RU" sz="1200" dirty="0" err="1"/>
              <a:t>коси-горбуші</a:t>
            </a:r>
            <a:r>
              <a:rPr lang="ru-RU" sz="1200" dirty="0"/>
              <a:t>. </a:t>
            </a:r>
            <a:r>
              <a:rPr lang="ru-RU" sz="1200" dirty="0" err="1"/>
              <a:t>Кравці</a:t>
            </a:r>
            <a:r>
              <a:rPr lang="ru-RU" sz="1200" dirty="0"/>
              <a:t> шили ОДЯГ, </a:t>
            </a:r>
            <a:r>
              <a:rPr lang="ru-RU" sz="1200" dirty="0" err="1"/>
              <a:t>шевці</a:t>
            </a:r>
            <a:r>
              <a:rPr lang="ru-RU" sz="1200" dirty="0"/>
              <a:t> - </a:t>
            </a:r>
            <a:r>
              <a:rPr lang="ru-RU" sz="1200" dirty="0" err="1"/>
              <a:t>взуття</a:t>
            </a:r>
            <a:r>
              <a:rPr lang="ru-RU" sz="1200" dirty="0"/>
              <a:t>, </a:t>
            </a:r>
            <a:r>
              <a:rPr lang="ru-RU" sz="1200" dirty="0" err="1"/>
              <a:t>лимарі</a:t>
            </a:r>
            <a:r>
              <a:rPr lang="ru-RU" sz="1200" dirty="0"/>
              <a:t> - </a:t>
            </a:r>
            <a:r>
              <a:rPr lang="ru-RU" sz="1200" dirty="0" err="1"/>
              <a:t>збрую</a:t>
            </a:r>
            <a:r>
              <a:rPr lang="ru-RU" sz="1200" dirty="0"/>
              <a:t> для коней. </a:t>
            </a:r>
            <a:r>
              <a:rPr lang="ru-RU" sz="1200" dirty="0" err="1"/>
              <a:t>Вправними</a:t>
            </a:r>
            <a:r>
              <a:rPr lang="ru-RU" sz="1200" dirty="0"/>
              <a:t>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ювеліри</a:t>
            </a:r>
            <a:r>
              <a:rPr lang="ru-RU" sz="1200" dirty="0"/>
              <a:t>. </a:t>
            </a:r>
            <a:r>
              <a:rPr lang="ru-RU" sz="1200" dirty="0" err="1"/>
              <a:t>Виділення</a:t>
            </a:r>
            <a:r>
              <a:rPr lang="ru-RU" sz="1200" dirty="0"/>
              <a:t> ремесла в </a:t>
            </a:r>
            <a:r>
              <a:rPr lang="ru-RU" sz="1200" dirty="0" err="1"/>
              <a:t>окрему</a:t>
            </a:r>
            <a:r>
              <a:rPr lang="ru-RU" sz="1200" dirty="0"/>
              <a:t> </a:t>
            </a:r>
            <a:r>
              <a:rPr lang="ru-RU" sz="1200" dirty="0" err="1"/>
              <a:t>галузь</a:t>
            </a:r>
            <a:r>
              <a:rPr lang="ru-RU" sz="1200" dirty="0"/>
              <a:t> </a:t>
            </a:r>
            <a:r>
              <a:rPr lang="ru-RU" sz="1200" dirty="0" err="1"/>
              <a:t>господарства</a:t>
            </a:r>
            <a:r>
              <a:rPr lang="ru-RU" sz="1200" dirty="0"/>
              <a:t> </a:t>
            </a:r>
            <a:r>
              <a:rPr lang="ru-RU" sz="1200" dirty="0" err="1"/>
              <a:t>сприяло</a:t>
            </a:r>
            <a:r>
              <a:rPr lang="ru-RU" sz="1200" dirty="0"/>
              <a:t> </a:t>
            </a:r>
            <a:r>
              <a:rPr lang="ru-RU" sz="1200" dirty="0" err="1"/>
              <a:t>розвитку</a:t>
            </a:r>
            <a:r>
              <a:rPr lang="ru-RU" sz="1200" dirty="0"/>
              <a:t> </a:t>
            </a:r>
            <a:r>
              <a:rPr lang="ru-RU" sz="1200" dirty="0" err="1"/>
              <a:t>торгівлі</a:t>
            </a:r>
            <a:r>
              <a:rPr lang="ru-RU" sz="1200" dirty="0"/>
              <a:t>, </a:t>
            </a:r>
            <a:r>
              <a:rPr lang="ru-RU" sz="1200" dirty="0" err="1"/>
              <a:t>заснуванню</a:t>
            </a:r>
            <a:r>
              <a:rPr lang="ru-RU" sz="1200" dirty="0"/>
              <a:t> та </a:t>
            </a:r>
            <a:r>
              <a:rPr lang="ru-RU" sz="1200" dirty="0" err="1"/>
              <a:t>зростанню</a:t>
            </a:r>
            <a:r>
              <a:rPr lang="ru-RU" sz="1200" dirty="0"/>
              <a:t> </a:t>
            </a:r>
            <a:r>
              <a:rPr lang="ru-RU" sz="1200" dirty="0" err="1"/>
              <a:t>міст-фортець</a:t>
            </a:r>
            <a:r>
              <a:rPr lang="ru-RU" sz="1200" dirty="0"/>
              <a:t> (</a:t>
            </a:r>
            <a:r>
              <a:rPr lang="ru-RU" sz="1200" dirty="0" err="1"/>
              <a:t>градів</a:t>
            </a:r>
            <a:r>
              <a:rPr lang="ru-RU" sz="1200" dirty="0"/>
              <a:t>)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майновому</a:t>
            </a:r>
            <a:r>
              <a:rPr lang="ru-RU" sz="1200" dirty="0"/>
              <a:t> </a:t>
            </a:r>
            <a:r>
              <a:rPr lang="ru-RU" sz="1200" dirty="0" err="1"/>
              <a:t>розшаруванню</a:t>
            </a:r>
            <a:r>
              <a:rPr lang="ru-RU" sz="1200" dirty="0"/>
              <a:t> </a:t>
            </a:r>
            <a:r>
              <a:rPr lang="ru-RU" sz="1200" dirty="0" err="1"/>
              <a:t>населення</a:t>
            </a:r>
            <a:r>
              <a:rPr lang="ru-RU" sz="1200" dirty="0"/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home-edu.ru/user/uatml/00000628/rumjancev/drevnieslavjane/pash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564479" cy="2302527"/>
          </a:xfrm>
          <a:prstGeom prst="rect">
            <a:avLst/>
          </a:prstGeom>
          <a:noFill/>
        </p:spPr>
      </p:pic>
      <p:pic>
        <p:nvPicPr>
          <p:cNvPr id="4103" name="Picture 7" descr="http://www.kidsoft.ru/arch-2005/files/web_design/wd_24/images/bit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429000"/>
            <a:ext cx="1870247" cy="3000396"/>
          </a:xfrm>
          <a:prstGeom prst="rect">
            <a:avLst/>
          </a:prstGeom>
          <a:noFill/>
        </p:spPr>
      </p:pic>
      <p:pic>
        <p:nvPicPr>
          <p:cNvPr id="4105" name="Picture 9" descr="http://900igr.net/datai/istorija/ZHizn-Drevnikh-slavjan/0012-013-Predmety-byta-slavj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66"/>
            <a:ext cx="3743325" cy="2743201"/>
          </a:xfrm>
          <a:prstGeom prst="rect">
            <a:avLst/>
          </a:prstGeom>
          <a:noFill/>
        </p:spPr>
      </p:pic>
      <p:pic>
        <p:nvPicPr>
          <p:cNvPr id="4107" name="Picture 11" descr="http://media3.fanparty.ru/fanclubs/slavyanin/articles/115305/113148_tribune_slavyan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429000"/>
            <a:ext cx="2275413" cy="3071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4357686" cy="5355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Землеробство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визначало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побут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вірування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культуру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Вони,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предки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багатьох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сучасних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народів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обожнювали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залежали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врожай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добробут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численна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здорова худоба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власне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людей.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Верховним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божеством у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вважався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сонця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Даждьбог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Всесильним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божеством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вважали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бога неба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Сварога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Богиню неба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називали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Колядою.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повір'ям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найдовшу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зимову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ніч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Коляда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народжувала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Божича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Щоліта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влаштовувалося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свято на честь бога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врожайності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Купала.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ніч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називалася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купальською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головних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богів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бог грому Перун,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творець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володар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небесного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вогню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Поклонялися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богу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весни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Ярилу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богині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любові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щастя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Ладі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обожнювали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землю, а богиню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називали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Мокош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вважалася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матір'ю-заступницею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годувальницею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Поклонялися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вітру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Стрибогу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місяцю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Хорсу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Задобрювалась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богиня зла - лиха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5" name="Picture 3" descr="http://www.denomination.ru/pict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895724"/>
            <a:ext cx="4762500" cy="2962276"/>
          </a:xfrm>
          <a:prstGeom prst="rect">
            <a:avLst/>
          </a:prstGeom>
          <a:noFill/>
        </p:spPr>
      </p:pic>
      <p:pic>
        <p:nvPicPr>
          <p:cNvPr id="3079" name="Picture 7" descr="http://newciv.relarn.ru/work/2-09/kapishe/images/idol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4331690" cy="2071678"/>
          </a:xfrm>
          <a:prstGeom prst="rect">
            <a:avLst/>
          </a:prstGeom>
          <a:noFill/>
        </p:spPr>
      </p:pic>
      <p:pic>
        <p:nvPicPr>
          <p:cNvPr id="9" name="Picture 3" descr="http://www.licey.net/myth/images/book2/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642918"/>
            <a:ext cx="4590391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s://encrypted-tbn1.gstatic.com/images?q=tbn:ANd9GcRNR4SjwRP3TSbT6B1pG_OWIaY6yRKjROrL9dCXIxwZbT_EOB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62" cy="262196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1"/>
            <a:ext cx="5500726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Слов'янські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язичники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будували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храмів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складали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каміння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невеликі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жертовники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капища, на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ставилися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ідоли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божеств.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Частіш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за все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чотирикутні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стовпи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вирізьбленими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усіх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боків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 три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яруси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уособлення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неба -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горішній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середній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підземного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царства - 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долішній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зображень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богів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людей,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загробного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світу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На капищах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відбувалися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релігійні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обряди та </a:t>
            </a:r>
            <a:r>
              <a:rPr kumimoji="0" lang="ru-RU" sz="1300" b="0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принесення</a:t>
            </a:r>
            <a:r>
              <a:rPr kumimoji="0" lang="ru-RU" sz="13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жертв.</a:t>
            </a:r>
            <a:r>
              <a:rPr lang="ru-RU" sz="1300" dirty="0"/>
              <a:t> </a:t>
            </a:r>
            <a:r>
              <a:rPr lang="ru-RU" sz="1300" dirty="0" err="1"/>
              <a:t>Культовий</a:t>
            </a:r>
            <a:r>
              <a:rPr lang="ru-RU" sz="1300" dirty="0"/>
              <a:t> характер </a:t>
            </a:r>
            <a:r>
              <a:rPr lang="ru-RU" sz="1300" dirty="0" err="1"/>
              <a:t>мали</a:t>
            </a:r>
            <a:r>
              <a:rPr lang="ru-RU" sz="1300" dirty="0"/>
              <a:t> </a:t>
            </a:r>
            <a:r>
              <a:rPr lang="ru-RU" sz="1300" dirty="0" err="1"/>
              <a:t>спалювання</a:t>
            </a:r>
            <a:r>
              <a:rPr lang="ru-RU" sz="1300" dirty="0"/>
              <a:t> </a:t>
            </a:r>
            <a:r>
              <a:rPr lang="ru-RU" sz="1300" dirty="0" err="1"/>
              <a:t>мерців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поховання</a:t>
            </a:r>
            <a:r>
              <a:rPr lang="ru-RU" sz="1300" dirty="0"/>
              <a:t> </a:t>
            </a:r>
            <a:r>
              <a:rPr lang="ru-RU" sz="1300" dirty="0" err="1"/>
              <a:t>покійників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іноді</a:t>
            </a:r>
            <a:r>
              <a:rPr lang="ru-RU" sz="1300" dirty="0"/>
              <a:t> </a:t>
            </a:r>
            <a:r>
              <a:rPr lang="ru-RU" sz="1300" dirty="0" err="1"/>
              <a:t>супроводжувалися</a:t>
            </a:r>
            <a:r>
              <a:rPr lang="ru-RU" sz="1300" dirty="0"/>
              <a:t> </a:t>
            </a:r>
            <a:r>
              <a:rPr lang="ru-RU" sz="1300" dirty="0" err="1"/>
              <a:t>принесенням</a:t>
            </a:r>
            <a:r>
              <a:rPr lang="ru-RU" sz="1300" dirty="0"/>
              <a:t> </a:t>
            </a:r>
            <a:r>
              <a:rPr lang="ru-RU" sz="1300" dirty="0" err="1"/>
              <a:t>людських</a:t>
            </a:r>
            <a:r>
              <a:rPr lang="ru-RU" sz="1300" dirty="0"/>
              <a:t> жертв. </a:t>
            </a:r>
            <a:r>
              <a:rPr lang="ru-RU" sz="1300" dirty="0" err="1"/>
              <a:t>Віра</a:t>
            </a:r>
            <a:r>
              <a:rPr lang="ru-RU" sz="1300" dirty="0"/>
              <a:t> в </a:t>
            </a:r>
            <a:r>
              <a:rPr lang="ru-RU" sz="1300" dirty="0" err="1"/>
              <a:t>загробне</a:t>
            </a:r>
            <a:r>
              <a:rPr lang="ru-RU" sz="1300" dirty="0"/>
              <a:t> </a:t>
            </a:r>
            <a:r>
              <a:rPr lang="ru-RU" sz="1300" dirty="0" err="1"/>
              <a:t>життя</a:t>
            </a:r>
            <a:r>
              <a:rPr lang="ru-RU" sz="1300" dirty="0"/>
              <a:t> </a:t>
            </a:r>
            <a:r>
              <a:rPr lang="ru-RU" sz="1300" dirty="0" err="1"/>
              <a:t>спонукала</a:t>
            </a:r>
            <a:r>
              <a:rPr lang="ru-RU" sz="1300" dirty="0"/>
              <a:t> </a:t>
            </a:r>
            <a:r>
              <a:rPr lang="ru-RU" sz="1300" dirty="0" err="1"/>
              <a:t>класти</a:t>
            </a:r>
            <a:r>
              <a:rPr lang="ru-RU" sz="1300" dirty="0"/>
              <a:t> </a:t>
            </a:r>
            <a:r>
              <a:rPr lang="ru-RU" sz="1300" dirty="0" err="1"/>
              <a:t>в</a:t>
            </a:r>
            <a:r>
              <a:rPr lang="ru-RU" sz="1300" dirty="0"/>
              <a:t> домовину </a:t>
            </a:r>
            <a:r>
              <a:rPr lang="ru-RU" sz="1300" dirty="0" err="1"/>
              <a:t>горщик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їжею</a:t>
            </a:r>
            <a:r>
              <a:rPr lang="ru-RU" sz="1300" dirty="0"/>
              <a:t>, </a:t>
            </a:r>
            <a:r>
              <a:rPr lang="ru-RU" sz="1300" dirty="0" err="1"/>
              <a:t>побутові</a:t>
            </a:r>
            <a:r>
              <a:rPr lang="ru-RU" sz="1300" dirty="0"/>
              <a:t> </a:t>
            </a:r>
            <a:r>
              <a:rPr lang="ru-RU" sz="1300" dirty="0" err="1"/>
              <a:t>речі</a:t>
            </a:r>
            <a:r>
              <a:rPr lang="ru-RU" sz="1300" dirty="0"/>
              <a:t>. </a:t>
            </a:r>
            <a:r>
              <a:rPr lang="ru-RU" sz="1300" dirty="0" err="1"/>
              <a:t>Військових</a:t>
            </a:r>
            <a:r>
              <a:rPr lang="ru-RU" sz="1300" dirty="0"/>
              <a:t> </a:t>
            </a:r>
            <a:r>
              <a:rPr lang="ru-RU" sz="1300" dirty="0" err="1"/>
              <a:t>вождів</a:t>
            </a:r>
            <a:r>
              <a:rPr lang="ru-RU" sz="1300" dirty="0"/>
              <a:t> хоронили у великих могилах, у </a:t>
            </a:r>
            <a:r>
              <a:rPr lang="ru-RU" sz="1300" dirty="0" err="1"/>
              <a:t>розкішному</a:t>
            </a:r>
            <a:r>
              <a:rPr lang="ru-RU" sz="1300" dirty="0"/>
              <a:t> </a:t>
            </a:r>
            <a:r>
              <a:rPr lang="ru-RU" sz="1300" dirty="0" err="1"/>
              <a:t>одязі</a:t>
            </a:r>
            <a:r>
              <a:rPr lang="ru-RU" sz="1300" dirty="0"/>
              <a:t>, </a:t>
            </a:r>
            <a:r>
              <a:rPr lang="ru-RU" sz="1300" dirty="0" err="1"/>
              <a:t>прикрашеному</a:t>
            </a:r>
            <a:r>
              <a:rPr lang="ru-RU" sz="1300" dirty="0"/>
              <a:t> </a:t>
            </a:r>
            <a:r>
              <a:rPr lang="ru-RU" sz="1300" dirty="0" err="1"/>
              <a:t>дорогоцінностями</a:t>
            </a:r>
            <a:r>
              <a:rPr lang="ru-RU" sz="1300" dirty="0"/>
              <a:t>. Разом </a:t>
            </a:r>
            <a:r>
              <a:rPr lang="ru-RU" sz="1300" dirty="0" err="1"/>
              <a:t>з</a:t>
            </a:r>
            <a:r>
              <a:rPr lang="ru-RU" sz="1300" dirty="0"/>
              <a:t> ними клали </a:t>
            </a:r>
            <a:r>
              <a:rPr lang="ru-RU" sz="1300" dirty="0" err="1"/>
              <a:t>зброю</a:t>
            </a:r>
            <a:r>
              <a:rPr lang="ru-RU" sz="1300" dirty="0"/>
              <a:t>, коней, а </a:t>
            </a:r>
            <a:r>
              <a:rPr lang="ru-RU" sz="1300" dirty="0" err="1"/>
              <a:t>інколи</a:t>
            </a:r>
            <a:r>
              <a:rPr lang="ru-RU" sz="1300" dirty="0"/>
              <a:t> вбивали </a:t>
            </a:r>
            <a:r>
              <a:rPr lang="ru-RU" sz="1300" dirty="0" err="1"/>
              <a:t>й</a:t>
            </a:r>
            <a:r>
              <a:rPr lang="ru-RU" sz="1300" dirty="0"/>
              <a:t> </a:t>
            </a:r>
            <a:r>
              <a:rPr lang="ru-RU" sz="1300" dirty="0" err="1"/>
              <a:t>прислужників</a:t>
            </a:r>
            <a:r>
              <a:rPr lang="ru-RU" sz="1300" dirty="0"/>
              <a:t>. Над могилою </a:t>
            </a:r>
            <a:r>
              <a:rPr lang="ru-RU" sz="1300" dirty="0" err="1"/>
              <a:t>споруджували</a:t>
            </a:r>
            <a:r>
              <a:rPr lang="ru-RU" sz="1300" dirty="0"/>
              <a:t> </a:t>
            </a:r>
            <a:r>
              <a:rPr lang="ru-RU" sz="1300" dirty="0" err="1"/>
              <a:t>високий</a:t>
            </a:r>
            <a:r>
              <a:rPr lang="ru-RU" sz="1300" dirty="0"/>
              <a:t>, до 10 </a:t>
            </a:r>
            <a:r>
              <a:rPr lang="ru-RU" sz="1300" dirty="0" err="1"/>
              <a:t>метрів</a:t>
            </a:r>
            <a:r>
              <a:rPr lang="ru-RU" sz="1300" dirty="0"/>
              <a:t>, </a:t>
            </a:r>
            <a:r>
              <a:rPr lang="ru-RU" sz="1300" dirty="0" err="1"/>
              <a:t>насип</a:t>
            </a:r>
            <a:r>
              <a:rPr lang="ru-RU" sz="1300" dirty="0"/>
              <a:t>. </a:t>
            </a:r>
            <a:r>
              <a:rPr lang="ru-RU" sz="1300" dirty="0" err="1"/>
              <a:t>Після</a:t>
            </a:r>
            <a:r>
              <a:rPr lang="ru-RU" sz="1300" dirty="0"/>
              <a:t> </a:t>
            </a:r>
            <a:r>
              <a:rPr lang="ru-RU" sz="1300" dirty="0" err="1"/>
              <a:t>похорону</a:t>
            </a:r>
            <a:r>
              <a:rPr lang="ru-RU" sz="1300" dirty="0"/>
              <a:t> </a:t>
            </a:r>
            <a:r>
              <a:rPr lang="ru-RU" sz="1300" dirty="0" err="1"/>
              <a:t>влаштовувався</a:t>
            </a:r>
            <a:r>
              <a:rPr lang="ru-RU" sz="1300" dirty="0"/>
              <a:t> </a:t>
            </a:r>
            <a:r>
              <a:rPr lang="ru-RU" sz="1300" dirty="0" err="1"/>
              <a:t>обід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ритуальними</a:t>
            </a:r>
            <a:r>
              <a:rPr lang="ru-RU" sz="1300" dirty="0"/>
              <a:t> </a:t>
            </a:r>
            <a:r>
              <a:rPr lang="ru-RU" sz="1300" dirty="0" err="1"/>
              <a:t>войовничими</a:t>
            </a:r>
            <a:r>
              <a:rPr lang="ru-RU" sz="1300" dirty="0"/>
              <a:t> </a:t>
            </a:r>
            <a:r>
              <a:rPr lang="ru-RU" sz="1300" dirty="0" err="1"/>
              <a:t>танцями</a:t>
            </a:r>
            <a:r>
              <a:rPr lang="ru-RU" sz="1300" dirty="0"/>
              <a:t> - тризна.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7" name="Picture 5" descr="http://coollib.com/i/55/144255/i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295672"/>
            <a:ext cx="2428860" cy="3562328"/>
          </a:xfrm>
          <a:prstGeom prst="rect">
            <a:avLst/>
          </a:prstGeom>
          <a:noFill/>
        </p:spPr>
      </p:pic>
      <p:pic>
        <p:nvPicPr>
          <p:cNvPr id="2053" name="Picture 5" descr="http://ic.pics.livejournal.com/id77/20200793/324969/324969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50711"/>
            <a:ext cx="4071966" cy="380728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29124" y="142852"/>
            <a:ext cx="4572000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вірою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пов'язаний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побут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зародження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відзначали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прихід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весни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літа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Радіючи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пращури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виходили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за селище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вигін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толоку, водили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хороводи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 палили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багаття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приносили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смачну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страву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співали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веснянки.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Хлопці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дівчата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влаштовували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ігри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змагання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намагалися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переспівати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перемудрити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один одного: «А ми просо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сіяли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сіяли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Ой Див, Ладо,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сіяли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сіяли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А ми просо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витопчемо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витопчемо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Коли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дощу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хлібороби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викликали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обіцянкою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дощику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зваримо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борщику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полив'янім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горщику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!».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Співом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освячувалися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весілля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обрядові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свята.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Влітку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бадьорі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веселі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пісні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супроводі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танців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Взимку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протяжні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щедрівки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колядки.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Пісні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супроводжувалися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награванням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наспівом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музик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9459" name="Picture 3" descr="http://ukraine.ui.ua/content/images/folklor/obryadovaya_pesnya/kup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375751" cy="3143248"/>
          </a:xfrm>
          <a:prstGeom prst="rect">
            <a:avLst/>
          </a:prstGeom>
          <a:noFill/>
        </p:spPr>
      </p:pic>
      <p:pic>
        <p:nvPicPr>
          <p:cNvPr id="19461" name="Picture 5" descr="https://encrypted-tbn0.gstatic.com/images?q=tbn:ANd9GcSrWV26jtRkEuF8dH5V6MSEFEBueV6Bsd_lGn4iUARjK14VY4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301" y="4000504"/>
            <a:ext cx="4650699" cy="2571744"/>
          </a:xfrm>
          <a:prstGeom prst="rect">
            <a:avLst/>
          </a:prstGeom>
          <a:noFill/>
        </p:spPr>
      </p:pic>
      <p:pic>
        <p:nvPicPr>
          <p:cNvPr id="19463" name="Picture 7" descr="https://encrypted-tbn1.gstatic.com/images?q=tbn:ANd9GcRDnKsbbpIV_mOd20k7ybb3pt0L3Z5uf1dds4ci1GqwFH-81TqbL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295171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42852"/>
            <a:ext cx="535785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родоплемінного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устрою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набирав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Посилення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майнової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нерівності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зосередження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багатств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племінної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знаті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ставали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більшими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групі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східних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слов'ян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мешкали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теперішньої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Правобережної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розпочався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процес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племінних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об'єднань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державногоо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типу.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Спочатку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племінні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союзи-держави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нестійкий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характер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розпадались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Найпершим слов'янським державним утворенням на території  України був антський племінний союз.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/>
              <a:t>Антам часто </a:t>
            </a:r>
            <a:r>
              <a:rPr lang="ru-RU" sz="1400" dirty="0" err="1" smtClean="0"/>
              <a:t>доводилося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воювати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кочовими</a:t>
            </a:r>
            <a:r>
              <a:rPr lang="ru-RU" sz="1400" dirty="0" smtClean="0"/>
              <a:t> племенами,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рухалися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їхні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землі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півночі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південь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готи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сходу на </a:t>
            </a:r>
            <a:r>
              <a:rPr lang="ru-RU" sz="1400" dirty="0" err="1" smtClean="0"/>
              <a:t>захід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авари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булгари</a:t>
            </a:r>
            <a:r>
              <a:rPr lang="ru-RU" sz="1400" dirty="0" smtClean="0"/>
              <a:t>, </a:t>
            </a:r>
            <a:r>
              <a:rPr lang="ru-RU" sz="1400" dirty="0" err="1" smtClean="0"/>
              <a:t>хозари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Постійно</a:t>
            </a:r>
            <a:r>
              <a:rPr lang="ru-RU" sz="1400" dirty="0" smtClean="0"/>
              <a:t> </a:t>
            </a:r>
            <a:r>
              <a:rPr lang="ru-RU" sz="1400" dirty="0" err="1" smtClean="0"/>
              <a:t>чекали</a:t>
            </a:r>
            <a:r>
              <a:rPr lang="ru-RU" sz="1400" dirty="0" smtClean="0"/>
              <a:t> нападу </a:t>
            </a:r>
            <a:r>
              <a:rPr lang="ru-RU" sz="1400" dirty="0" err="1" smtClean="0"/>
              <a:t>ворогів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палили села, забирали в рабство людей,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орати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сіяти</a:t>
            </a:r>
            <a:r>
              <a:rPr lang="ru-RU" sz="1400" dirty="0" smtClean="0"/>
              <a:t> </a:t>
            </a:r>
            <a:r>
              <a:rPr lang="ru-RU" sz="1400" dirty="0" err="1" smtClean="0"/>
              <a:t>хліб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доводилося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зброєю</a:t>
            </a:r>
            <a:r>
              <a:rPr lang="ru-RU" sz="1400" dirty="0" smtClean="0"/>
              <a:t>.</a:t>
            </a:r>
            <a:r>
              <a:rPr lang="uk-UA" sz="1400" dirty="0" smtClean="0"/>
              <a:t> Сучасники стверджують, що антські вожді могли виставити військо у 100 тис. воїнів.</a:t>
            </a:r>
            <a:r>
              <a:rPr lang="uk-UA" sz="1400" dirty="0"/>
              <a:t> Під час навали </a:t>
            </a:r>
            <a:r>
              <a:rPr lang="uk-UA" sz="1400" dirty="0" smtClean="0"/>
              <a:t>гунів</a:t>
            </a:r>
            <a:r>
              <a:rPr lang="uk-UA" sz="1400" dirty="0"/>
              <a:t> предки українців не лише змогли співіснувати із завойовниками, але й своєю вищою культурою почали впливати на диких кочівників.</a:t>
            </a:r>
            <a:r>
              <a:rPr lang="uk-UA" sz="14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0483" name="Picture 3" descr="http://welemudr.ru/wp-content/uploads/2011/01/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35111"/>
            <a:ext cx="4214810" cy="2722889"/>
          </a:xfrm>
          <a:prstGeom prst="rect">
            <a:avLst/>
          </a:prstGeom>
          <a:noFill/>
        </p:spPr>
      </p:pic>
      <p:pic>
        <p:nvPicPr>
          <p:cNvPr id="20485" name="Picture 5" descr="http://starinarus.ru/images/vo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290"/>
            <a:ext cx="2181576" cy="3802609"/>
          </a:xfrm>
          <a:prstGeom prst="rect">
            <a:avLst/>
          </a:prstGeom>
          <a:noFill/>
        </p:spPr>
      </p:pic>
      <p:sp>
        <p:nvSpPr>
          <p:cNvPr id="20487" name="AutoShape 7" descr="data:image/jpeg;base64,/9j/4AAQSkZJRgABAQAAAQABAAD/2wCEAAkGBhMRERUUExQWFRUWGRwZGBgYGBwcGhgcGhgYGhwcHBgYHSYeGxolGRkYHzAgIycpLCwtGR4xNTAqNSYrLCkBCQoKDgwOGg8PGiwfHyQsLCwsKSkpLCwsKikpLCksLCwpKSwsKSwpLCwsLCwsLCwsLCksLCwsLCwsLCksLCwsLP/AABEIAJwA8AMBIgACEQEDEQH/xAAbAAADAQEBAQEAAAAAAAAAAAAEBQYDAgEHAP/EADwQAAECAwYEBAQFAwQCAwAAAAECEQADIQQFEjFBUQYiYXETgZGhMkLB8AcjsdHhFFJyFTOC8WKSNGPS/8QAGQEAAwEBAQAAAAAAAAAAAAAAAQIDBAAF/8QAJREAAgICAgICAgMBAAAAAAAAAAECEQMhEjFBURMiBGEycZEj/9oADAMBAAIRAxEAPwCpC9I0lWQDQAx4VB6j3jxwdY82i5slB1aN7NdZVUlhAiVHSHd3E4Q/2IaMRZOkDW65woBix33jKwXIULckFO2r75w8JgO8LR4cuYoBylJUAXZwCatVn2h3FCKTM7VbUygWqRpt3g2YzGPk9u4vnoT+YmW6yQSkglyKuM6GjuI+hcK27xrHJUcygVIIJaj1D6ZwsW5DtUMVJBED2dEFJDRC/ipxNMsspCZZKTMxAqGbBuUHQl3faH42C6RT3rfsmzIKpihQgMM3NAOnnEsv8WZCZmDAoncZPqMRp55R8xtV/ptKUy8RwpKeU/F/5FgAGAc02HeLvhq13UmyErlo5cf+6kKWpOIlKcRoVYWpSppCcH5DaKCdxumYk+CyCMzMGVHoDQkUz3hhwrfgtEogkKXKIQsj5qOFZ6jPqDHzdd8yFpdSFS5SiVBIVROQCSlNcLDbN+8Vv4aWqVNkTZspGAKUlKhupCTVtHxQsWx3EtFNAU4CsdrJjLCcyM4IUA2tCSgjCQRl1hbZ7EtdEj1IigRLYMXPdo7ky0jJIHURyQwlk3PMSQ4HrB8q6VAVLbNDYKj3HWBR1iO03QvCWLn2b94RTbGUEYknvWHfEl8hAMrxEoxDmJBJY5BKQRU7n3gPg3iH+qlKTMVimSyMRZsQU7FtDQjyhfIU7A0qSj4Q1IzXaiBT119YqrRZUTAxA7tWA7XdwCMKGTUOWcloIRDLUpipnSlnOgeBZ1lQfhLdIoBd0wJJKsJIDsHcdXgyVcUtY5kh2zSMNewpDISSIVSgCx01aOZU1mcv0ihvG5cCikVGj5+0LVXLMzAHb71h1M7ge/1iJjeKTh6FvWHX+qpQlKUodISAKjL694nZgMv4pZJ6ikaSLaAGPL0ZwOvrCSVoddlKpdaCPwUdoylSydD6GDbLYCo1cDUwxmDLvkBQFMjXr/ENUJaMLPICAyQwhJxRxSLMn4gnc610HXqcoK0K9hd8cRplKEsMVnf4R0fLF0eILi7juYpHg0wrAONIIJSK7sA4bLSJe87zn2mY0pJNFKA2SkEk7MwcnSAbRZxMlJWoqflCa74iR5hj3MF9bOSNL1vcKQtuUsGSKvWtTrkfWPpXA3GstVmlImEpmIQEK5Th5dXGVA9YiLLwPNmKl4pZokFSa4g7lnyBYh3NHAzEUk+wqkJCSjw06AD6iM8ssYaRrxYHl8n0lE9w4OdRCu/uH5VtkqlTg4ORFFJIyIOhia4f4kMlQlzD+UaAn5Or/wBu484Y2v8AEuxy6BS5nVKKepaKQmpbRLLjeN0z5fxH+Hk+7ppXKKpsooUy8NUukhlYaP1p2gfh/DMlkMzKJBOQLYUktoCQfSLK8/xQRaZa5CZCklYICisUarsB0iau+yKnWicuS6JcxalhBUyQFVIJAOugizla2SoH/wBKtKFLwpSqhwqdwRrQDOrgdILua0T7vCcK1oUo4imgCtHUlQbpvBy5QFXAI/tFBsSX+kJbxvEy6TBiSaOGIOzjMRySYLZYcN8aTplvImq/KnJCUpyEtadhoDX7EfQ1IO/YR8Esl4OqWp2SJiUAjM5+7EReK/E9SFYVSQWaoWQSCAQWZnhJx3oZP2WqrUAWJ8o5/r0dR5RJyvxLkL+KQulDVJ+6Q0HFVjUnEpCkf5JIftWsI3XZRO+h2LYjeO02gZiJ2yXzKnLAQqUhL1xTOcjYJyB7mAb3vPlmKE3w0JUUpYO7FnJffaF5BboQ8Q26VMt80LKVMQwVRIKGBD701jz8O7wHj2liTQE1dzjOpqweEc66SpaiB4iRTJwXJJ1eM7ssJRMC5ZVLIoSOVu37Q/BNvYFk1VH2GyomLcuQNzBUiQQeY4tonOFr/XMUZK1Y1BIWFGh0BBb4swQe8UwaF40OpBIWNY/JU1AIHM9CTzKSD1IB94JRaE7j1EMkByR+XZQcwDHBu5DNh9zG6ZgOoj0wGgoUf6eFBlAKHWFlv4fC8OEhIGjDKKPwRGEyR3hClh7R00Sk38QZKQGQonuG9f4hNb/xGnFxLQlGxNT709osYnJFneF6YAQgpK9ATTzMQVvutNtWtM6fLl4KgY0jxFqq9S+ACnV+kIZ1+zioqK1Yial9d2yhfNtRBxZk5k1061MLTuzuSotLlu5FlkT5i1IMxSVIlpSoKLYSB8OqlV7AbxjwvcMtGAzVhRChhSU4U4lMAHV8RcZD3hHc5WpQxAVIYBIxKOjDZtTF7JsvInFLKRjAS6UqwqDkzCAWGwqWeJTbuh10M1LCHUtkAh3UWDBqvoXga2WXxkslZYfIWIV5moPWE/EF7SlL8GYfFQoVCgCQWyGEMfSjhidDbgvUTE+GQypfKxzwjInqQPaIzjSsaMmnaIi8Z4Ys4Dsxzpm8IUXUtQckJSTrUtuwil42kiXPUA2H4j0JD+YOh77ROLvBSk+G2N2SAE1BJ0IL9PpFMMWi/wCTPnTsJsl0BNokpS6wtJVlVuZLexrBN2WhMlJQJjKDBSUljmXBevdto1uGw2uyTPE/pis4cKSpYJApQB+X033hJbOH7RabQ6k4ASStmcanlSHJ2EXU8bdOS/0zcJvdDq1WsFmUsd8KsTf5CnrCa95ZdpgUl0uBhIFdnNIbLvdN3gSZMtKypDlRXiA0qMioNUHyA1krVPMwklWIjM5D1ho766OqgxEqQGIPwkEVdmrr1hjNtUqYuWVVYMSKEhsj2iaUhAap/SCbDZlzThlhRPk3mTQDqTDNfs5FKuclABkhKQfNfdzQeTQGtRUXqTuc/UwPYxPlf7iEqQS2IKSpjsSgkjzglc4PCRVMGRyObLLJWA9CoA1yDh/Z4Mvq3l0SQxqHGdVF8tw8Z3bOSFgqdk1pCu9F4rRiFGINe/vSA6cqGhCXHlWi1tNnlplypplg4lEKdfxUZmTlE7bJ6RiABBORSqg3dJzrrDGz2dU5AwqJIJPJKJArqQklnJzhUqxJTMKsTgFxQj1G37wiko9lIY3N0gmyWwy50llKSSCnEDUOCE+7Ugk8UTsjOmHfmMKrQvEtKyU/lrSS5YnPJs2aOklwDk4BzrWLJ+SOWDi6DDeNXJc+p8yY0FtJ29IXkHaOgC2UNyIUHC8VDJTdqQZJ4lnpqmaodHP6ZQm7ho8IaO5IZFNZuPLUnNYV/kkH6PBsn8Sp2suWfIj9DEZjjwoJyAaBUWUUn7HUu55qhUNBKOGZig7pD75jr/EOrHf8kpACgkimE0P8wuvfiwJBTKDnc6eRFe8Z+U3pIlR+HCyQ2I4t9PTzjRdzyUhgEIJIAKg9dqvChPF80MCl6v3z20y9I9l2pdsWVEYZaD2phJLnUkDyhWp+Rox2V1w2CTLUySVzSCSqhCU5EgilT1JhjfN4gSsCSQpRwpA+JxU+7DzhPcc8Spapk1aECZ/thKgaNUBiyj/j7QZcd3ikxQUyfhMw1Ar2AHuXJJMTV2WFMvg60Fa561tMBBSkMp8I3IAdjQNG12KR4yVy1FRWClZIZQVnzJ+UhmbZofTeIpaSyErmPqgOH7nPyifvFE5c0TRZ0Sy7Y1Lc+Yl/FlqqKZOtgQp/EWQpRkLQlSitJSyQ5JSXGXQwn4RuedItHjWhIRyqwIJdbkMCJaXO+cOOJbRPky0BU9SE4ymYqWgCjYklJz5g7PqIT8JW0+MWGIKD41E4icIpXz1q8L9vidFY8eSsrZ1sUcg2xUcv+Ka+piK4pvlaEJQC2N1MCwwuwolviz17w54hvElpb4PEV4YVoMVDUVoC/lEFfyiJmMFRDlIxF1ADc76dGiX4eDzItnyeEH3jMAWpNGlhKRsAEjYn5nO1YSzJxWKUb9YNvOb+atZfDNZf/sAeur75QvmoKXH2evWPUijGzmy2XxFsTyiqiNnaj6k084bzLQlafD8QISk8qGOA7lRFSaZnPtCKXRxBMnM9j+lPdoeSAmGK8VCmLJo6VYQXTukihEMLTPA8PCSUkOVGpJ1bvQ9MoBsST4JJUqiwUhjhDMVM1ASDBFoQEBPUn6RJ9jPodWSzEISXUywSCQwYFsWpbq2kUF2XRZJYxTOc/MrEFIFDk2QzqYP4Mu4GzypqhXAwfSpFB95xzbrplzJ7gBKUJJmFBKStRNEEpNQGJOuW8eTL8hPK47/s2JvgoeBKixotE4CXjlWZIxkmhmEKIS2QY/SsKL6SRNmJSrlHwnQ0c10NcotJN1yUplhQUcQDutVSoP8A3fp0hff1xyQoBOKUAHISaF6OQpwa5vFoZ4uX6O4NLRHSpaGbC4LEnV0vQgmoctvBilnM960+xHcyxlC1JKiwqOUJJHdI7hoLu7hhc3EfEAQC1BiVuKdjGp5ImfJiko8n0ALrDKRZwmWgnnUsOBoA7eZh9YeG5MsB04juv6JyhkEBNEgMBp8Op8+0TeZeDI2kQloRgV75ZRmpYO3vF7YlS5zpYP2ofURgrhdClH8tCQKguK+X7wfmXkZMi5NcgT2D/pBcywqwgpSXau+u+0VqbtMt2wsNE79sowM13SwBGhDPsztB+a+hiKNqw0BcA+8cItIwlxXTd448NnAD5l8oJsl343UoAIQHWsvR8g2qjkAG3NIs2CgWzXZOmlkJUScwASfQZCKvhzh20GRMXMJRKTXDhH5qqAgv8gA9fOF3DfD1otKwSZgkg8xU4SRmw/uPtH0e9ZQl2YywwSEt2iU5rphrWiDkSDPniqlqSw15QXdthgBy3j6Xds2VOQKCnykbbA5iI3guxAWqe63xJDYflGLCCCwDkAuW3EU98WAJQCgKCxql2pV1AZdx5wkru0Pj48al/obb0FgE8rkZe8B26yJ8EhSsIA+LYtQjq8Am8Z6eWYQXDoWwOKn7aNHkuxzllH9QFKxVKB8oDVJFE1IoKxGTcukVUYp7ZB8YX8QlCVjEmZKZYOpCpgcbFJYiFHCNpaaxICQgkEu5NKU6Q5/EKSlSEqlkKQmZMBA+V8DtuHI9RC/hG7iu1o8MYkS0nxV6OQRQsGfJuhMXVLEya/kcXtayq0yWIotwNhm+QibkKBUQssnEXObOS57xX35Z5cu2uRypCl4QcyEKLdiQ3rERenxAgEJXzhy+YD1YPV9IrhVxVHSexvbrsVgb48GxqUEPQZ8uRIoKQiVOblUHGQ3Ed2e8VIyJp1ZvSGEi9FTlJSFJB3UA9K5679aPlF0nHsU7lXYiXyEhS5iQQ4PJV/JVBk9HjSVZJcjHMngkpDypeElExRoCVjlKAeYh+Zm1MD2iQqSv4wp9cnbpHl6XqudLQlcwqaiQ9EpD0bLOo84G2wC0TVqJWomp3zPaGqmXgl5cz9gWcdtYxuywmb+Wmpdx1chLepEWiuDTZZSpq+YjIA6nkyzOcTy5Ip0xlqguXazLlSjiKdQxYVcth6Bg0PLuVhkFPzBJUunzLDt5Jb1hJZrCVyQVgDCrEkK+JnSGI0g5NraxzSC6ziJfP4sMeQ0m+K9noySX2XRlZry8eYJgogKCEj+4PhemT5+kNb1kBSkvzDI9aN994neGJM1QkqCD4QDqyqUp5R1GZcQxNrJtMxNWHOxGTjCf0EGUKlrwBSsUX0hExEtQBDdc6frFFwMlKpa3HNiD7NhI+kTdtUVWZLZuVAbgKV9D7CDeBrYrHMQkEPvoxFdtdN4tNNw14FlK4NMtv9Kl4gX8t47FilJrUdqZ9oHTLmEl8waH6t2jQ2ZTlywz9BGe37MSjH0doS6ikigNDuOkbplS9NC1fWA5X5T4l0fXME7dP2gtQSWru0d9htHEwpByFOkcLkyprukEJD17wNMsRWHC+UjTuPOsfpQUJmDCogBPNnQvmd846n7GpHzdUpSweUAN+rVAiz4XvJHhtNkhKRhJUWwkpcA1q+dNK1hPargnplqJAILZaMXPrDzhfhtHhBdoRiJU6UmqcmBw/MW3oB5x6M5xa7IJUVSrXjQCkODUNkfOEV/y7QpCDKCSaulXsQ5APYmC7+4ql2ZkVKqcooAl2cnQdBnE7fHE5VKW3KVpaUjNZBzWr+1LZDM1MQXJu0NoL4HmKWDOIBC1FBbdI/8A0fPE8ViraxIXT6xG8A2kpTOlFJSARNRpnRQ8iExU3wSZBUlIK8PI/wDcaDycxZgRuJ46PoIR8QcUeHInGWCcCfiajmgAORLmM7lukidzqUphqokOGr3jHiqyiefCxYJaGUoAZ5lugFPaApewnzK8OIHlmWpIKVFR68yWBffeEUy1rBThWpIzLEioevep9YKvBI8QoLM7A9vv2ge3IShKWUFFyCwo1Mjnn00jZFJCsaXJeaxNM8rGJCS6pqfEDMwThOZOQaFt6Xwu1qxziMQDDCGDbUgW02dSc9wD3Z/vzhxarj8O7kTVBlzJlP8ADCW9SHg0o0zm9iCY5OFKczQDM/vHqMcmZqhaaEEVFGND0MUn4dWZKrUqYuolIKm6uE/oTCjiSURaFFQYr522xcwHoRDqf24ABZ9qMxTn2AHsKR+S/wB75tHabMQASRVL/fWGFms2KQQEupS0hLdAcR65gd1dIDkkMkUf4ZyFG0KU1BLJc/5AeX8Rez7TMAJOQ0Af9BE3wddX9NiCndaEk7fGph6AesUS1nKratHj52pZGw80KFWxExYRLxKUQXcF8SiKkt3NYyXYgqeZILgsHGQSnmJbrk+8UlnnoCCWYuXPQGnf9zEwu2JlzzNbmXyIB/tAqeztX0zicFd0alNySvobeKzYR+WnJnZKEhnOlWoM/QwEq1pmjGP91FCAdCdej/rC5V+ql2SatyZk2alIOwCXUWGlQkdCYSXReKlWoqB+IMSwGI6UDO7ezxRYHV+g890O8XhlSVf7Sy6Nk0qA+vSKHh+8gAlFSkgBIoSkv2cJ6aNtlnd2FbKKRTC6SB8RqTXUO/rDq7lyklkJCSRoM2O+b5xCU70CcktMb4KRgpVWjSTMBcaj7/eNEAejH3hVsghdaLElagVByCCOhAgpMseQEczpgBjETQosa9BlTfcxzkxkkaIlg5UjeXJFdo/IIyEAWy8mWBiG/wD10hI22FugubI5K/Z0j1RUAAKDRownzVtlirkP1j8m2sK0LEtrT/qKpkbBZ0iWTiWkPue8Drs8sFwkPuwfs+cbTVFYUkhtj1+2hb/VMmuf8RVWRnJoa3QEpmHdaSB5EFvSD7av8tB0xof1aEFim4Z8tz8w96fWHN9z8MrCMyoJA1ooGno8Xj0NjejmwpP9QWNEoqNypQYv0Y+sTHFtsKEz1BTGr76JDdvrFfInBE2YSw5AX7FT/SIHiCyLtEqaoDmWpwOhNKehhlWrDJnze0q+Y6inTQfpDXh/hxU3BNwhUpM+WmZUcoUpIqNQYDt8grUXZKUoDD/EJAHmT7mPr3BdzCXdwQQ+LEuoYkvylv8AiCPKNc8nGOhn0fL+L7H4aJdazsc5Q2GJQRT/ABMP+LrGoXdLcg4TKZtsLfWJ/jiaZlqmYm5WQGyAGXsRFFfV4GbdpoCDLQX6pCQ48xE3f0f7JuvIj4AQpM6anMFAKuwVT3IhVxksqtkwmmWefwjaHn4clSPHWACo4UsTscRhZxOkTLzw54lywerhL+UVi/8As/6CaW2xlSghCRVMtIfP4Q7Dcqdz3i6uqxS0CVRP5KcIpmXcqB7u+/lHf9Ih8QSnE3xDRmAHWrUgmzy0IlBixLEl3IJLCMGXLyVHWwtU1JL1AIr75dQ0EiWNPhZ2OeX7wvs48OaCS6S4PR2+saTbc0otnVvIiMkvSGSXkXXha8INGGJQNeYtkBsA5hbaATMlHD8RVR8sQDdmEPxZEKWrECauegIFOzjzhRfE1JSFIxmYCSQBRmIc1poX2iuJ7pFlJPROXlNoEUx41DCHdyUgCrCrUaPf9O8FDfCtKkqrnyliWOhEMrouhU4eOrDixHCfm5aU0YEQdx3LxTZJTV04CTqUrAp/7RrU03wQvLbSG9hSDMUyqKJbqNPNoYyhXKrxG2ZaypCQfmof7XFe1IsLCyUcxJNe/ntHn5Y/HsjllydjGxqON3zDRtZCQpZURkB6QIi0ADFVnjmx2gzAvFmVFLdAAC/nEVJvYYS9hE1YWg4C5QW/f2gWRZ8KnxEmp9Y9lWXColBr8w3d2884IQjUhumx/aHc9DW+zKTKoRiLqDE6t0jGZYQwBqQBXcCDMAzEeu8TU3YdtBhBMALsxS5AxHQvvDEzCaNGC5mEZQkWGUQAWpQNUGh09IDnSgpbioDg+QLH1h4pYgZSkjR4rGdMWvYoTi8SUQHKVJLMal/2hnxLaCgSyKkzW+/KM58tKxkQelOmneNL/sUs2dKFFkij9kt+kasWRNUc1QROUlSZhTXChQPmCf2j5/Y7yUEOFV6aUb6iLPhtUsyVpS7OoOSVEukVrXI5R8wJKltLahbDWg3faNGNJppgkrLNPD1kmrE9Q5hReiVEpYkjzeH103nL/wBtJZKAA+hcEADc0MIbru04Uqmq+WiQ+EVzY/No/o0GpGKYU4cLZGv0jNyp92PwZJcT8OGfaymVhLJDrc5CgxDNKg2eREA3tcU6xWSYkzEKQrCCkYqEnR/ftH0n+jFSkDEcy1T3OcTHGl2rXZyoZpUFYP7mBDeTktFsf5FyUfAJQSRD8M3kpBnJABB5tmcFP1HpCebepXa0zia40lz/AOLD0YQ2ui0KkTBMwlSWKVU0NaaPTWBrxuTnHhoVgIBCmPM9Tl9tHpLipNvyT70WEq2zVKmMKJB1+ZwR3ZsodWWQvwnloKyahdKb9Xd/toT8LoJxeMDy4akUY7ndvaHsm8ZKQpSQEKBwg5pc1c6dY83I6dJDJUBWO3qUSFJwqBAZQJflJ6doKsFrTNQCWqCX0DAYq9/pA9nvXFNkzVkJwJXjGpUKco+ZyaQwlyZa0hD+GuYksGGIAkEgnIEt7ROevBypmiA4CkDE4GWTV3jG9bPgkKSM1Buprv2g+4rKqQhSZhCmISgpeuJRckNT4h6GN7bdwmLOOYEoT8JcAkszVo1YzX9/0NwdkjcE5pUtAzUVCmef8wFeVnUsqclkEir6EM3TOH9zWDDMUvAUhDJAJriHxEdD9YyvpCQpZKVJxsUroUgjCCmmhD56iNMciWTQiSUmxXdklCcKiSAc/wDEgsemWY8or5FrlnCMjmUagMf2iI8dsIBDgEhxVL6DTR3EF3ZbhRHxOQ5YuWCswK5GoyYHrAzYnPYikW0tCFp1rlU/pHstRl4qCusYXSkKDk42qFgEJromtQGg61AgHDm38/SPPTp8Sqjq0DyrQorIGwPqSB+hjdTqqaHTSJmx2lXiKTiU4Y1p8zso/KBru9KGH82coIHMHVV267bfSKzjXQibCZE9J9SD3EdpIdm3hFItK15MnmJLZkkt5D3MHSpqsVaVA9XgcWh1MZS1qJAYjXpnHs9QyUa+7QYhUYWiQFVIqMjrEoSV7LtC1VuSVMRlGU60S0/+LUDH94ztFnlYipQL1zJ9x+kelAUgBKQUh8w9R3yjXpEt+QSzXmmZ8JxVIHXzHaO74nFdnKKHVyWL7v8ATaORZEycJSkB9B12GUFTJOIVDjUGCpKLtB4+xbdINmohYJIqo51rQZbOeggez3YUzVq/LSVOeVJZjU9My8GzbKhylL0Vn3FR0EdLn+G5KiogUGgbWmcH5G1oZJeAlMinMpiKimnaBjasJYKxHN6e8CWm2Ld3SrXOppl/ECyrMpawQGfpTt5R0YV2dLsaSb4GSgXdt9afbQTMQmYCFZbKDd284B/osKuYpbShfLrSPVOOUkvn9c9YVxV2gP8AYGrhWSlwEBtnJbtt/Ma2ezpACAAEAcrEt0je0TFNymqTXLJoFXayaAsKU/aH+7W2FMXovAqK0qDMci45eoP0gO7lgmbLIdJVlmyQHcewg+9ZkualWNOFaUEgvXUejtA9zzkoUsBGJRCVYsqYQAN3jQv49CStg6pRCgQoBIQrCshw1Aoj/wCxiweGN3WY5yEqxkMZs0uEf4gD2FNI7mSZYmJOBNQSQTQlxUjJ2p18obJYoxYlYSwAFAnqG0ic8joiopOg2VL5QkrdQAckZneBreXqXAcOM36N3OceGWhQCsTnJ3qx0jmajIBdQXL1eMb7L+NHomCXLZIDAhIGpfbc5wlvdBBpUEOXLhg1W2YfUZGGNokYkqlk6YsgwOh1rnXSEs27rQGqQA+B2UX0FBQa169opiirtkpRsRXnOSScAUpIDJTk1Rk3xfx1hxdlkR4aFklkrAWkuc0uEgsPmcN1geyXTMTMSkhIUUmhCqMRXNi4yaK6yXcEy1YkupSknm1IZqDJNKCNOXKoxpAS8DOz2sKQNMxSmjj9YzFqC5lTRLU7wDOUlElaVF2DgvUnUCubPGFilLE0y1F25hu3M2LSjx5/x9som1SCrTY8U7HiZIZJGubsTBs6oSnYfzAAkE0ap6xtNkqS63Jp6AbNv9INt1s7pM5stl8Mq6qfsHB+kHyVVIOpcdI9k2dwkl6p9D9tHs5JxHtCuVlIqg2ypUnMv/3+0aWiewURVtPKBpcws8dSf1LwjWw2CInBbuk+feA7dIUsuFUYggUq+hHSGszIwBZ0cn/I/WHUn2TewKzyfDPNUUIJqR+0bLnKrUdIKSHYRhaSxyjvk3tBVMCWlXWkeypAUAenrGtnPiAKVmlRZum+8DJt6sZFGppDubrQnKgKV+arUDWmZDtDRFGAoI0lsxoAwDN3ge2zS/l+0UWTloaLP022hRw6A57fV/3jNcwqGLQPQa1Ib1hOmeXIyxO/pA0u1KSCHpXPvGhY7BJlIiUS+isj1b6wJOsisaiAHannAMu3r5a6/WOpN6TA9Xqc+iXgcZIKZ3b7IFBbUKUkOxrSoLaGObqQkIBLjV9S7VPX+IIFrUZQy5klzr8Jge6pjynNSnL0gcnxpi3uj9bLvK5iC/L0zP3SGSJ5cJZ0MxcVgPxCpBOVHpGBtKgM3DDOCk5LY1IZT5yGZL0zBFfePbNKE1zTcffeFpnmpo4MMrulBSKjIj2YxPJ9IhugbxTLJpnTq32YLRbUlDHPEKHbeNrbICgScwP3hbecsBLihBA+sImsmvIJPQWeH0FaVgEEaO4h14NANm9oTXVb1kFy/wD2YOl2pTE9YjPldNnaQnv2z+GhQIJlKOIFLBiTUDqDUdCoaQxuu0L8N1Jck79WAfUhLOcnePLzljwlp0wmnvGl0z1KlJc/YyisnyxgWmdyZ6DNU5YAhAGuOuLuMOH9YYqmjDTUN+8JrP8A/Jm0DsK60A/f9I3tAqWpr7xKUdjKQzRPwtrvHNstYdgM/swus801HT9c47lqLN95wvHix+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9" name="AutoShape 9" descr="data:image/jpeg;base64,/9j/4AAQSkZJRgABAQAAAQABAAD/2wCEAAkGBhMRERUUExQWFRUWGRwZGBgYGBwcGhgcGhgYGhwcHBgYHSYeGxolGRkYHzAgIycpLCwtGR4xNTAqNSYrLCkBCQoKDgwOGg8PGiwfHyQsLCwsKSkpLCwsKikpLCksLCwpKSwsKSwpLCwsLCwsLCwsLCksLCwsLCwsLCksLCwsLP/AABEIAJwA8AMBIgACEQEDEQH/xAAbAAADAQEBAQEAAAAAAAAAAAAEBQYDAgEHAP/EADwQAAECAwYEBAQFAwQCAwAAAAECEQADIQQFEjFBUQYiYXETgZGhMkLB8AcjsdHhFFJyFTOC8WKSNGPS/8QAGQEAAwEBAQAAAAAAAAAAAAAAAQIDBAAF/8QAJREAAgICAgICAgMBAAAAAAAAAAECEQMhEjFBURMiBGEycZEj/9oADAMBAAIRAxEAPwCpC9I0lWQDQAx4VB6j3jxwdY82i5slB1aN7NdZVUlhAiVHSHd3E4Q/2IaMRZOkDW65woBix33jKwXIULckFO2r75w8JgO8LR4cuYoBylJUAXZwCatVn2h3FCKTM7VbUygWqRpt3g2YzGPk9u4vnoT+YmW6yQSkglyKuM6GjuI+hcK27xrHJUcygVIIJaj1D6ZwsW5DtUMVJBED2dEFJDRC/ipxNMsspCZZKTMxAqGbBuUHQl3faH42C6RT3rfsmzIKpihQgMM3NAOnnEsv8WZCZmDAoncZPqMRp55R8xtV/ptKUy8RwpKeU/F/5FgAGAc02HeLvhq13UmyErlo5cf+6kKWpOIlKcRoVYWpSppCcH5DaKCdxumYk+CyCMzMGVHoDQkUz3hhwrfgtEogkKXKIQsj5qOFZ6jPqDHzdd8yFpdSFS5SiVBIVROQCSlNcLDbN+8Vv4aWqVNkTZspGAKUlKhupCTVtHxQsWx3EtFNAU4CsdrJjLCcyM4IUA2tCSgjCQRl1hbZ7EtdEj1IigRLYMXPdo7ky0jJIHURyQwlk3PMSQ4HrB8q6VAVLbNDYKj3HWBR1iO03QvCWLn2b94RTbGUEYknvWHfEl8hAMrxEoxDmJBJY5BKQRU7n3gPg3iH+qlKTMVimSyMRZsQU7FtDQjyhfIU7A0qSj4Q1IzXaiBT119YqrRZUTAxA7tWA7XdwCMKGTUOWcloIRDLUpipnSlnOgeBZ1lQfhLdIoBd0wJJKsJIDsHcdXgyVcUtY5kh2zSMNewpDISSIVSgCx01aOZU1mcv0ihvG5cCikVGj5+0LVXLMzAHb71h1M7ge/1iJjeKTh6FvWHX+qpQlKUodISAKjL694nZgMv4pZJ6ikaSLaAGPL0ZwOvrCSVoddlKpdaCPwUdoylSydD6GDbLYCo1cDUwxmDLvkBQFMjXr/ENUJaMLPICAyQwhJxRxSLMn4gnc610HXqcoK0K9hd8cRplKEsMVnf4R0fLF0eILi7juYpHg0wrAONIIJSK7sA4bLSJe87zn2mY0pJNFKA2SkEk7MwcnSAbRZxMlJWoqflCa74iR5hj3MF9bOSNL1vcKQtuUsGSKvWtTrkfWPpXA3GstVmlImEpmIQEK5Th5dXGVA9YiLLwPNmKl4pZokFSa4g7lnyBYh3NHAzEUk+wqkJCSjw06AD6iM8ssYaRrxYHl8n0lE9w4OdRCu/uH5VtkqlTg4ORFFJIyIOhia4f4kMlQlzD+UaAn5Or/wBu484Y2v8AEuxy6BS5nVKKepaKQmpbRLLjeN0z5fxH+Hk+7ppXKKpsooUy8NUukhlYaP1p2gfh/DMlkMzKJBOQLYUktoCQfSLK8/xQRaZa5CZCklYICisUarsB0iau+yKnWicuS6JcxalhBUyQFVIJAOugizla2SoH/wBKtKFLwpSqhwqdwRrQDOrgdILua0T7vCcK1oUo4imgCtHUlQbpvBy5QFXAI/tFBsSX+kJbxvEy6TBiSaOGIOzjMRySYLZYcN8aTplvImq/KnJCUpyEtadhoDX7EfQ1IO/YR8Esl4OqWp2SJiUAjM5+7EReK/E9SFYVSQWaoWQSCAQWZnhJx3oZP2WqrUAWJ8o5/r0dR5RJyvxLkL+KQulDVJ+6Q0HFVjUnEpCkf5JIftWsI3XZRO+h2LYjeO02gZiJ2yXzKnLAQqUhL1xTOcjYJyB7mAb3vPlmKE3w0JUUpYO7FnJffaF5BboQ8Q26VMt80LKVMQwVRIKGBD701jz8O7wHj2liTQE1dzjOpqweEc66SpaiB4iRTJwXJJ1eM7ssJRMC5ZVLIoSOVu37Q/BNvYFk1VH2GyomLcuQNzBUiQQeY4tonOFr/XMUZK1Y1BIWFGh0BBb4swQe8UwaF40OpBIWNY/JU1AIHM9CTzKSD1IB94JRaE7j1EMkByR+XZQcwDHBu5DNh9zG6ZgOoj0wGgoUf6eFBlAKHWFlv4fC8OEhIGjDKKPwRGEyR3hClh7R00Sk38QZKQGQonuG9f4hNb/xGnFxLQlGxNT709osYnJFneF6YAQgpK9ATTzMQVvutNtWtM6fLl4KgY0jxFqq9S+ACnV+kIZ1+zioqK1Yial9d2yhfNtRBxZk5k1061MLTuzuSotLlu5FlkT5i1IMxSVIlpSoKLYSB8OqlV7AbxjwvcMtGAzVhRChhSU4U4lMAHV8RcZD3hHc5WpQxAVIYBIxKOjDZtTF7JsvInFLKRjAS6UqwqDkzCAWGwqWeJTbuh10M1LCHUtkAh3UWDBqvoXga2WXxkslZYfIWIV5moPWE/EF7SlL8GYfFQoVCgCQWyGEMfSjhidDbgvUTE+GQypfKxzwjInqQPaIzjSsaMmnaIi8Z4Ys4Dsxzpm8IUXUtQckJSTrUtuwil42kiXPUA2H4j0JD+YOh77ROLvBSk+G2N2SAE1BJ0IL9PpFMMWi/wCTPnTsJsl0BNokpS6wtJVlVuZLexrBN2WhMlJQJjKDBSUljmXBevdto1uGw2uyTPE/pis4cKSpYJApQB+X033hJbOH7RabQ6k4ASStmcanlSHJ2EXU8bdOS/0zcJvdDq1WsFmUsd8KsTf5CnrCa95ZdpgUl0uBhIFdnNIbLvdN3gSZMtKypDlRXiA0qMioNUHyA1krVPMwklWIjM5D1ho766OqgxEqQGIPwkEVdmrr1hjNtUqYuWVVYMSKEhsj2iaUhAap/SCbDZlzThlhRPk3mTQDqTDNfs5FKuclABkhKQfNfdzQeTQGtRUXqTuc/UwPYxPlf7iEqQS2IKSpjsSgkjzglc4PCRVMGRyObLLJWA9CoA1yDh/Z4Mvq3l0SQxqHGdVF8tw8Z3bOSFgqdk1pCu9F4rRiFGINe/vSA6cqGhCXHlWi1tNnlplypplg4lEKdfxUZmTlE7bJ6RiABBORSqg3dJzrrDGz2dU5AwqJIJPJKJArqQklnJzhUqxJTMKsTgFxQj1G37wiko9lIY3N0gmyWwy50llKSSCnEDUOCE+7Ugk8UTsjOmHfmMKrQvEtKyU/lrSS5YnPJs2aOklwDk4BzrWLJ+SOWDi6DDeNXJc+p8yY0FtJ29IXkHaOgC2UNyIUHC8VDJTdqQZJ4lnpqmaodHP6ZQm7ho8IaO5IZFNZuPLUnNYV/kkH6PBsn8Sp2suWfIj9DEZjjwoJyAaBUWUUn7HUu55qhUNBKOGZig7pD75jr/EOrHf8kpACgkimE0P8wuvfiwJBTKDnc6eRFe8Z+U3pIlR+HCyQ2I4t9PTzjRdzyUhgEIJIAKg9dqvChPF80MCl6v3z20y9I9l2pdsWVEYZaD2phJLnUkDyhWp+Rox2V1w2CTLUySVzSCSqhCU5EgilT1JhjfN4gSsCSQpRwpA+JxU+7DzhPcc8Spapk1aECZ/thKgaNUBiyj/j7QZcd3ikxQUyfhMw1Ar2AHuXJJMTV2WFMvg60Fa561tMBBSkMp8I3IAdjQNG12KR4yVy1FRWClZIZQVnzJ+UhmbZofTeIpaSyErmPqgOH7nPyifvFE5c0TRZ0Sy7Y1Lc+Yl/FlqqKZOtgQp/EWQpRkLQlSitJSyQ5JSXGXQwn4RuedItHjWhIRyqwIJdbkMCJaXO+cOOJbRPky0BU9SE4ymYqWgCjYklJz5g7PqIT8JW0+MWGIKD41E4icIpXz1q8L9vidFY8eSsrZ1sUcg2xUcv+Ka+piK4pvlaEJQC2N1MCwwuwolviz17w54hvElpb4PEV4YVoMVDUVoC/lEFfyiJmMFRDlIxF1ADc76dGiX4eDzItnyeEH3jMAWpNGlhKRsAEjYn5nO1YSzJxWKUb9YNvOb+atZfDNZf/sAeur75QvmoKXH2evWPUijGzmy2XxFsTyiqiNnaj6k084bzLQlafD8QISk8qGOA7lRFSaZnPtCKXRxBMnM9j+lPdoeSAmGK8VCmLJo6VYQXTukihEMLTPA8PCSUkOVGpJ1bvQ9MoBsST4JJUqiwUhjhDMVM1ASDBFoQEBPUn6RJ9jPodWSzEISXUywSCQwYFsWpbq2kUF2XRZJYxTOc/MrEFIFDk2QzqYP4Mu4GzypqhXAwfSpFB95xzbrplzJ7gBKUJJmFBKStRNEEpNQGJOuW8eTL8hPK47/s2JvgoeBKixotE4CXjlWZIxkmhmEKIS2QY/SsKL6SRNmJSrlHwnQ0c10NcotJN1yUplhQUcQDutVSoP8A3fp0hff1xyQoBOKUAHISaF6OQpwa5vFoZ4uX6O4NLRHSpaGbC4LEnV0vQgmoctvBilnM960+xHcyxlC1JKiwqOUJJHdI7hoLu7hhc3EfEAQC1BiVuKdjGp5ImfJiko8n0ALrDKRZwmWgnnUsOBoA7eZh9YeG5MsB04juv6JyhkEBNEgMBp8Op8+0TeZeDI2kQloRgV75ZRmpYO3vF7YlS5zpYP2ofURgrhdClH8tCQKguK+X7wfmXkZMi5NcgT2D/pBcywqwgpSXau+u+0VqbtMt2wsNE79sowM13SwBGhDPsztB+a+hiKNqw0BcA+8cItIwlxXTd448NnAD5l8oJsl343UoAIQHWsvR8g2qjkAG3NIs2CgWzXZOmlkJUScwASfQZCKvhzh20GRMXMJRKTXDhH5qqAgv8gA9fOF3DfD1otKwSZgkg8xU4SRmw/uPtH0e9ZQl2YywwSEt2iU5rphrWiDkSDPniqlqSw15QXdthgBy3j6Xds2VOQKCnykbbA5iI3guxAWqe63xJDYflGLCCCwDkAuW3EU98WAJQCgKCxql2pV1AZdx5wkru0Pj48al/obb0FgE8rkZe8B26yJ8EhSsIA+LYtQjq8Am8Z6eWYQXDoWwOKn7aNHkuxzllH9QFKxVKB8oDVJFE1IoKxGTcukVUYp7ZB8YX8QlCVjEmZKZYOpCpgcbFJYiFHCNpaaxICQgkEu5NKU6Q5/EKSlSEqlkKQmZMBA+V8DtuHI9RC/hG7iu1o8MYkS0nxV6OQRQsGfJuhMXVLEya/kcXtayq0yWIotwNhm+QibkKBUQssnEXObOS57xX35Z5cu2uRypCl4QcyEKLdiQ3rERenxAgEJXzhy+YD1YPV9IrhVxVHSexvbrsVgb48GxqUEPQZ8uRIoKQiVOblUHGQ3Ed2e8VIyJp1ZvSGEi9FTlJSFJB3UA9K5679aPlF0nHsU7lXYiXyEhS5iQQ4PJV/JVBk9HjSVZJcjHMngkpDypeElExRoCVjlKAeYh+Zm1MD2iQqSv4wp9cnbpHl6XqudLQlcwqaiQ9EpD0bLOo84G2wC0TVqJWomp3zPaGqmXgl5cz9gWcdtYxuywmb+Wmpdx1chLepEWiuDTZZSpq+YjIA6nkyzOcTy5Ip0xlqguXazLlSjiKdQxYVcth6Bg0PLuVhkFPzBJUunzLDt5Jb1hJZrCVyQVgDCrEkK+JnSGI0g5NraxzSC6ziJfP4sMeQ0m+K9noySX2XRlZry8eYJgogKCEj+4PhemT5+kNb1kBSkvzDI9aN994neGJM1QkqCD4QDqyqUp5R1GZcQxNrJtMxNWHOxGTjCf0EGUKlrwBSsUX0hExEtQBDdc6frFFwMlKpa3HNiD7NhI+kTdtUVWZLZuVAbgKV9D7CDeBrYrHMQkEPvoxFdtdN4tNNw14FlK4NMtv9Kl4gX8t47FilJrUdqZ9oHTLmEl8waH6t2jQ2ZTlywz9BGe37MSjH0doS6ikigNDuOkbplS9NC1fWA5X5T4l0fXME7dP2gtQSWru0d9htHEwpByFOkcLkyprukEJD17wNMsRWHC+UjTuPOsfpQUJmDCogBPNnQvmd846n7GpHzdUpSweUAN+rVAiz4XvJHhtNkhKRhJUWwkpcA1q+dNK1hPargnplqJAILZaMXPrDzhfhtHhBdoRiJU6UmqcmBw/MW3oB5x6M5xa7IJUVSrXjQCkODUNkfOEV/y7QpCDKCSaulXsQ5APYmC7+4ql2ZkVKqcooAl2cnQdBnE7fHE5VKW3KVpaUjNZBzWr+1LZDM1MQXJu0NoL4HmKWDOIBC1FBbdI/8A0fPE8ViraxIXT6xG8A2kpTOlFJSARNRpnRQ8iExU3wSZBUlIK8PI/wDcaDycxZgRuJ46PoIR8QcUeHInGWCcCfiajmgAORLmM7lukidzqUphqokOGr3jHiqyiefCxYJaGUoAZ5lugFPaApewnzK8OIHlmWpIKVFR68yWBffeEUy1rBThWpIzLEioevep9YKvBI8QoLM7A9vv2ge3IShKWUFFyCwo1Mjnn00jZFJCsaXJeaxNM8rGJCS6pqfEDMwThOZOQaFt6Xwu1qxziMQDDCGDbUgW02dSc9wD3Z/vzhxarj8O7kTVBlzJlP8ADCW9SHg0o0zm9iCY5OFKczQDM/vHqMcmZqhaaEEVFGND0MUn4dWZKrUqYuolIKm6uE/oTCjiSURaFFQYr522xcwHoRDqf24ABZ9qMxTn2AHsKR+S/wB75tHabMQASRVL/fWGFms2KQQEupS0hLdAcR65gd1dIDkkMkUf4ZyFG0KU1BLJc/5AeX8Rez7TMAJOQ0Af9BE3wddX9NiCndaEk7fGph6AesUS1nKratHj52pZGw80KFWxExYRLxKUQXcF8SiKkt3NYyXYgqeZILgsHGQSnmJbrk+8UlnnoCCWYuXPQGnf9zEwu2JlzzNbmXyIB/tAqeztX0zicFd0alNySvobeKzYR+WnJnZKEhnOlWoM/QwEq1pmjGP91FCAdCdej/rC5V+ql2SatyZk2alIOwCXUWGlQkdCYSXReKlWoqB+IMSwGI6UDO7ezxRYHV+g890O8XhlSVf7Sy6Nk0qA+vSKHh+8gAlFSkgBIoSkv2cJ6aNtlnd2FbKKRTC6SB8RqTXUO/rDq7lyklkJCSRoM2O+b5xCU70CcktMb4KRgpVWjSTMBcaj7/eNEAejH3hVsghdaLElagVByCCOhAgpMseQEczpgBjETQosa9BlTfcxzkxkkaIlg5UjeXJFdo/IIyEAWy8mWBiG/wD10hI22FugubI5K/Z0j1RUAAKDRownzVtlirkP1j8m2sK0LEtrT/qKpkbBZ0iWTiWkPue8Drs8sFwkPuwfs+cbTVFYUkhtj1+2hb/VMmuf8RVWRnJoa3QEpmHdaSB5EFvSD7av8tB0xof1aEFim4Z8tz8w96fWHN9z8MrCMyoJA1ooGno8Xj0NjejmwpP9QWNEoqNypQYv0Y+sTHFtsKEz1BTGr76JDdvrFfInBE2YSw5AX7FT/SIHiCyLtEqaoDmWpwOhNKehhlWrDJnze0q+Y6inTQfpDXh/hxU3BNwhUpM+WmZUcoUpIqNQYDt8grUXZKUoDD/EJAHmT7mPr3BdzCXdwQQ+LEuoYkvylv8AiCPKNc8nGOhn0fL+L7H4aJdazsc5Q2GJQRT/ABMP+LrGoXdLcg4TKZtsLfWJ/jiaZlqmYm5WQGyAGXsRFFfV4GbdpoCDLQX6pCQ48xE3f0f7JuvIj4AQpM6anMFAKuwVT3IhVxksqtkwmmWefwjaHn4clSPHWACo4UsTscRhZxOkTLzw54lywerhL+UVi/8As/6CaW2xlSghCRVMtIfP4Q7Dcqdz3i6uqxS0CVRP5KcIpmXcqB7u+/lHf9Ih8QSnE3xDRmAHWrUgmzy0IlBixLEl3IJLCMGXLyVHWwtU1JL1AIr75dQ0EiWNPhZ2OeX7wvs48OaCS6S4PR2+saTbc0otnVvIiMkvSGSXkXXha8INGGJQNeYtkBsA5hbaATMlHD8RVR8sQDdmEPxZEKWrECauegIFOzjzhRfE1JSFIxmYCSQBRmIc1poX2iuJ7pFlJPROXlNoEUx41DCHdyUgCrCrUaPf9O8FDfCtKkqrnyliWOhEMrouhU4eOrDixHCfm5aU0YEQdx3LxTZJTV04CTqUrAp/7RrU03wQvLbSG9hSDMUyqKJbqNPNoYyhXKrxG2ZaypCQfmof7XFe1IsLCyUcxJNe/ntHn5Y/HsjllydjGxqON3zDRtZCQpZURkB6QIi0ADFVnjmx2gzAvFmVFLdAAC/nEVJvYYS9hE1YWg4C5QW/f2gWRZ8KnxEmp9Y9lWXColBr8w3d2884IQjUhumx/aHc9DW+zKTKoRiLqDE6t0jGZYQwBqQBXcCDMAzEeu8TU3YdtBhBMALsxS5AxHQvvDEzCaNGC5mEZQkWGUQAWpQNUGh09IDnSgpbioDg+QLH1h4pYgZSkjR4rGdMWvYoTi8SUQHKVJLMal/2hnxLaCgSyKkzW+/KM58tKxkQelOmneNL/sUs2dKFFkij9kt+kasWRNUc1QROUlSZhTXChQPmCf2j5/Y7yUEOFV6aUb6iLPhtUsyVpS7OoOSVEukVrXI5R8wJKltLahbDWg3faNGNJppgkrLNPD1kmrE9Q5hReiVEpYkjzeH103nL/wBtJZKAA+hcEADc0MIbru04Uqmq+WiQ+EVzY/No/o0GpGKYU4cLZGv0jNyp92PwZJcT8OGfaymVhLJDrc5CgxDNKg2eREA3tcU6xWSYkzEKQrCCkYqEnR/ftH0n+jFSkDEcy1T3OcTHGl2rXZyoZpUFYP7mBDeTktFsf5FyUfAJQSRD8M3kpBnJABB5tmcFP1HpCebepXa0zia40lz/AOLD0YQ2ui0KkTBMwlSWKVU0NaaPTWBrxuTnHhoVgIBCmPM9Tl9tHpLipNvyT70WEq2zVKmMKJB1+ZwR3ZsodWWQvwnloKyahdKb9Xd/toT8LoJxeMDy4akUY7ndvaHsm8ZKQpSQEKBwg5pc1c6dY83I6dJDJUBWO3qUSFJwqBAZQJflJ6doKsFrTNQCWqCX0DAYq9/pA9nvXFNkzVkJwJXjGpUKco+ZyaQwlyZa0hD+GuYksGGIAkEgnIEt7ROevBypmiA4CkDE4GWTV3jG9bPgkKSM1Buprv2g+4rKqQhSZhCmISgpeuJRckNT4h6GN7bdwmLOOYEoT8JcAkszVo1YzX9/0NwdkjcE5pUtAzUVCmef8wFeVnUsqclkEir6EM3TOH9zWDDMUvAUhDJAJriHxEdD9YyvpCQpZKVJxsUroUgjCCmmhD56iNMciWTQiSUmxXdklCcKiSAc/wDEgsemWY8or5FrlnCMjmUagMf2iI8dsIBDgEhxVL6DTR3EF3ZbhRHxOQ5YuWCswK5GoyYHrAzYnPYikW0tCFp1rlU/pHstRl4qCusYXSkKDk42qFgEJromtQGg61AgHDm38/SPPTp8Sqjq0DyrQorIGwPqSB+hjdTqqaHTSJmx2lXiKTiU4Y1p8zso/KBru9KGH82coIHMHVV267bfSKzjXQibCZE9J9SD3EdpIdm3hFItK15MnmJLZkkt5D3MHSpqsVaVA9XgcWh1MZS1qJAYjXpnHs9QyUa+7QYhUYWiQFVIqMjrEoSV7LtC1VuSVMRlGU60S0/+LUDH94ztFnlYipQL1zJ9x+kelAUgBKQUh8w9R3yjXpEt+QSzXmmZ8JxVIHXzHaO74nFdnKKHVyWL7v8ATaORZEycJSkB9B12GUFTJOIVDjUGCpKLtB4+xbdINmohYJIqo51rQZbOeggez3YUzVq/LSVOeVJZjU9My8GzbKhylL0Vn3FR0EdLn+G5KiogUGgbWmcH5G1oZJeAlMinMpiKimnaBjasJYKxHN6e8CWm2Ld3SrXOppl/ECyrMpawQGfpTt5R0YV2dLsaSb4GSgXdt9afbQTMQmYCFZbKDd284B/osKuYpbShfLrSPVOOUkvn9c9YVxV2gP8AYGrhWSlwEBtnJbtt/Ma2ezpACAAEAcrEt0je0TFNymqTXLJoFXayaAsKU/aH+7W2FMXovAqK0qDMci45eoP0gO7lgmbLIdJVlmyQHcewg+9ZkualWNOFaUEgvXUejtA9zzkoUsBGJRCVYsqYQAN3jQv49CStg6pRCgQoBIQrCshw1Aoj/wCxiweGN3WY5yEqxkMZs0uEf4gD2FNI7mSZYmJOBNQSQTQlxUjJ2p18obJYoxYlYSwAFAnqG0ic8joiopOg2VL5QkrdQAckZneBreXqXAcOM36N3OceGWhQCsTnJ3qx0jmajIBdQXL1eMb7L+NHomCXLZIDAhIGpfbc5wlvdBBpUEOXLhg1W2YfUZGGNokYkqlk6YsgwOh1rnXSEs27rQGqQA+B2UX0FBQa169opiirtkpRsRXnOSScAUpIDJTk1Rk3xfx1hxdlkR4aFklkrAWkuc0uEgsPmcN1geyXTMTMSkhIUUmhCqMRXNi4yaK6yXcEy1YkupSknm1IZqDJNKCNOXKoxpAS8DOz2sKQNMxSmjj9YzFqC5lTRLU7wDOUlElaVF2DgvUnUCubPGFilLE0y1F25hu3M2LSjx5/x9som1SCrTY8U7HiZIZJGubsTBs6oSnYfzAAkE0ap6xtNkqS63Jp6AbNv9INt1s7pM5stl8Mq6qfsHB+kHyVVIOpcdI9k2dwkl6p9D9tHs5JxHtCuVlIqg2ypUnMv/3+0aWiewURVtPKBpcws8dSf1LwjWw2CInBbuk+feA7dIUsuFUYggUq+hHSGszIwBZ0cn/I/WHUn2TewKzyfDPNUUIJqR+0bLnKrUdIKSHYRhaSxyjvk3tBVMCWlXWkeypAUAenrGtnPiAKVmlRZum+8DJt6sZFGppDubrQnKgKV+arUDWmZDtDRFGAoI0lsxoAwDN3ge2zS/l+0UWTloaLP022hRw6A57fV/3jNcwqGLQPQa1Ib1hOmeXIyxO/pA0u1KSCHpXPvGhY7BJlIiUS+isj1b6wJOsisaiAHannAMu3r5a6/WOpN6TA9Xqc+iXgcZIKZ3b7IFBbUKUkOxrSoLaGObqQkIBLjV9S7VPX+IIFrUZQy5klzr8Jge6pjynNSnL0gcnxpi3uj9bLvK5iC/L0zP3SGSJ5cJZ0MxcVgPxCpBOVHpGBtKgM3DDOCk5LY1IZT5yGZL0zBFfePbNKE1zTcffeFpnmpo4MMrulBSKjIj2YxPJ9IhugbxTLJpnTq32YLRbUlDHPEKHbeNrbICgScwP3hbecsBLihBA+sImsmvIJPQWeH0FaVgEEaO4h14NANm9oTXVb1kFy/wD2YOl2pTE9YjPldNnaQnv2z+GhQIJlKOIFLBiTUDqDUdCoaQxuu0L8N1Jck79WAfUhLOcnePLzljwlp0wmnvGl0z1KlJc/YyisnyxgWmdyZ6DNU5YAhAGuOuLuMOH9YYqmjDTUN+8JrP8A/Jm0DsK60A/f9I3tAqWpr7xKUdjKQzRPwtrvHNstYdgM/swus801HT9c47lqLN95wvHix+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C:\Users\User\Downloads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1558"/>
            <a:ext cx="3856065" cy="25064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Протягом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палеоліту</a:t>
            </a:r>
            <a:r>
              <a:rPr lang="ru-RU" sz="12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первісне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стадо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змінилося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родовою общиною ,люди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навчилися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виготовляти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знаряддя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здобувати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вогонь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виготовляти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одяг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будувати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житло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Подальше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вдосконалення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знарядь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доби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мезоліту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та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неоліту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дало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поштовх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суспільства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Відбувся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перехід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привласнюючих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форм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господарювання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полювання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збиральництва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відтворюючих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хліборобства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скотарства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). Першими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хліборобами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скотарями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межах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сучасної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племена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лінійно-стрічкової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кераміки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племена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трипільської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культури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господарства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поступово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спричинив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поділ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суспільстві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осілих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землеробів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скотарів-кочівників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Перший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суспільний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поділ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згодом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доповнився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другим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виділеннямремесла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у свою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чергу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спричинило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третій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розподіл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відокремлення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торгівлі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Родова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община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перейшла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матріархату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до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патріархату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та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утворення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великих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об'єднань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племен.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Останнє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тисячоліття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до н.е. стало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добою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широкого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металів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міді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бронзи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головним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чином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заліза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привело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удосконалення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знарядь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зброї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 свою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чергу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сприяло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виробництва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накопиченню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багатств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розкладу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родового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суспільства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появі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майнової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нерівності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Союзи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племен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об'єднуються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держави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Першими племенами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території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власну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державність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кіммерійці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черзі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змінили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скіфи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сармати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Одночасно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ними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північних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берегах Чорного моря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існували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грецькіколонії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міста-держави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(„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поліси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"). Вони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єднали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українські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античним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світом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Перших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століттях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тисячоліття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нової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ери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час Великого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переселення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народів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через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пройшли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численні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завойовницькі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племена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готи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гуни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авари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булгари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хозари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угри. Але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основним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постійним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населенням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яке остаточно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посіло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територію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стали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слов’янські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племена. Вони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створювали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великі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маліплемінні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об’єднання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Наймогутнішим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антський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племінний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союз.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названі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племена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народи взяли участь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формуванні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постійного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населення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часом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утворився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сучасний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український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народ.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3555" name="Picture 3" descr="http://900igr.net/datai/istorija/ZHizn-vostochnykh-slavjan/0011-006-Poselok-slavj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790529" cy="3286124"/>
          </a:xfrm>
          <a:prstGeom prst="rect">
            <a:avLst/>
          </a:prstGeom>
          <a:noFill/>
        </p:spPr>
      </p:pic>
      <p:pic>
        <p:nvPicPr>
          <p:cNvPr id="23557" name="Picture 5" descr="http://www.caringheartsofpeedee.com/wp-content/uploads/2011/04/%D0%B4%D1%80%D0%B5%D0%B2%D0%BD%D0%B8%D0%B5-%D1%81%D0%BB%D0%B0%D0%B2%D1%8F%D0%BD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686" y="3571876"/>
            <a:ext cx="4412314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321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Слов'яни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Слов'яни</dc:title>
  <dc:creator>User</dc:creator>
  <cp:lastModifiedBy>User</cp:lastModifiedBy>
  <cp:revision>7</cp:revision>
  <dcterms:created xsi:type="dcterms:W3CDTF">2013-09-22T14:41:56Z</dcterms:created>
  <dcterms:modified xsi:type="dcterms:W3CDTF">2013-09-22T15:49:25Z</dcterms:modified>
</cp:coreProperties>
</file>