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18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F528-8689-8148-B1F3-BFF86A2C341B}" type="datetimeFigureOut">
              <a:rPr lang="en-US" smtClean="0"/>
              <a:t>01.12.14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7873-F417-844A-B789-2F3BB593F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51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F528-8689-8148-B1F3-BFF86A2C341B}" type="datetimeFigureOut">
              <a:rPr lang="en-US" smtClean="0"/>
              <a:t>01.12.14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7873-F417-844A-B789-2F3BB593F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1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F528-8689-8148-B1F3-BFF86A2C341B}" type="datetimeFigureOut">
              <a:rPr lang="en-US" smtClean="0"/>
              <a:t>01.12.14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7873-F417-844A-B789-2F3BB593F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7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F528-8689-8148-B1F3-BFF86A2C341B}" type="datetimeFigureOut">
              <a:rPr lang="en-US" smtClean="0"/>
              <a:t>01.12.14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7873-F417-844A-B789-2F3BB593F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2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F528-8689-8148-B1F3-BFF86A2C341B}" type="datetimeFigureOut">
              <a:rPr lang="en-US" smtClean="0"/>
              <a:t>01.12.14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7873-F417-844A-B789-2F3BB593F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41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F528-8689-8148-B1F3-BFF86A2C341B}" type="datetimeFigureOut">
              <a:rPr lang="en-US" smtClean="0"/>
              <a:t>01.12.14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7873-F417-844A-B789-2F3BB593F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5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F528-8689-8148-B1F3-BFF86A2C341B}" type="datetimeFigureOut">
              <a:rPr lang="en-US" smtClean="0"/>
              <a:t>01.12.14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7873-F417-844A-B789-2F3BB593F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0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F528-8689-8148-B1F3-BFF86A2C341B}" type="datetimeFigureOut">
              <a:rPr lang="en-US" smtClean="0"/>
              <a:t>01.12.14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7873-F417-844A-B789-2F3BB593F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8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F528-8689-8148-B1F3-BFF86A2C341B}" type="datetimeFigureOut">
              <a:rPr lang="en-US" smtClean="0"/>
              <a:t>01.12.14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7873-F417-844A-B789-2F3BB593F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5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F528-8689-8148-B1F3-BFF86A2C341B}" type="datetimeFigureOut">
              <a:rPr lang="en-US" smtClean="0"/>
              <a:t>01.12.14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7873-F417-844A-B789-2F3BB593F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97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F528-8689-8148-B1F3-BFF86A2C341B}" type="datetimeFigureOut">
              <a:rPr lang="en-US" smtClean="0"/>
              <a:t>01.12.14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7873-F417-844A-B789-2F3BB593F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9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1F528-8689-8148-B1F3-BFF86A2C341B}" type="datetimeFigureOut">
              <a:rPr lang="en-US" smtClean="0"/>
              <a:t>01.12.14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B7873-F417-844A-B789-2F3BB593F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9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cea2b103cf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3593465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Козацтво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Запорізька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Січ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Козацькі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клейноди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182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Печатка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120"/>
            <a:ext cx="8229600" cy="4525963"/>
          </a:xfrm>
        </p:spPr>
        <p:txBody>
          <a:bodyPr>
            <a:normAutofit/>
          </a:bodyPr>
          <a:lstStyle/>
          <a:p>
            <a:r>
              <a:rPr lang="uk-UA" sz="2800" b="1" i="1" dirty="0" smtClean="0">
                <a:latin typeface="Arial"/>
                <a:cs typeface="Arial"/>
              </a:rPr>
              <a:t>Печатка - символ повноважень писаря. Печатка запорожців відрізнялася тим ,що біля козака була ще зображена могила (курган) зі списом на ній,що означало прикордону службу запорожців.</a:t>
            </a:r>
            <a:endParaRPr lang="en-US" sz="2800" b="1" i="1" dirty="0">
              <a:latin typeface="Arial"/>
              <a:cs typeface="Arial"/>
            </a:endParaRPr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" y="3548380"/>
            <a:ext cx="2832100" cy="2870200"/>
          </a:xfrm>
          <a:prstGeom prst="rect">
            <a:avLst/>
          </a:prstGeom>
        </p:spPr>
      </p:pic>
      <p:pic>
        <p:nvPicPr>
          <p:cNvPr id="5" name="Picture 4" descr="images (1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920" y="3903663"/>
            <a:ext cx="2326640" cy="232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6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cea2b103cf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520440"/>
            <a:ext cx="8229600" cy="452596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Дякуємо за увагу!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8774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0"/>
            <a:ext cx="9144000" cy="541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61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284420978_4b96bae5f6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1840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35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838344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2" y="416560"/>
            <a:ext cx="9154272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29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ig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84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cea2b103cf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Козацькі клейноди</a:t>
            </a:r>
            <a:endParaRPr lang="en-US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5" descr="6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2740"/>
            <a:ext cx="7928658" cy="31318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5008880"/>
            <a:ext cx="7294880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1- Хоругва</a:t>
            </a:r>
          </a:p>
          <a:p>
            <a:pPr algn="ctr"/>
            <a:r>
              <a:rPr lang="uk-U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2-Бунчук</a:t>
            </a:r>
          </a:p>
          <a:p>
            <a:pPr algn="ctr"/>
            <a:r>
              <a:rPr lang="uk-U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3-Пірнач</a:t>
            </a:r>
          </a:p>
          <a:p>
            <a:pPr algn="ctr"/>
            <a:r>
              <a:rPr lang="uk-U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4-Булава </a:t>
            </a:r>
          </a:p>
          <a:p>
            <a:pPr algn="ctr"/>
            <a:r>
              <a:rPr lang="uk-U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5-Печатка</a:t>
            </a:r>
          </a:p>
        </p:txBody>
      </p:sp>
    </p:spTree>
    <p:extLst>
      <p:ext uri="{BB962C8B-B14F-4D97-AF65-F5344CB8AC3E}">
        <p14:creationId xmlns:p14="http://schemas.microsoft.com/office/powerpoint/2010/main" val="1473145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Хоругва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1403"/>
            <a:ext cx="8229600" cy="1905317"/>
          </a:xfrm>
        </p:spPr>
        <p:txBody>
          <a:bodyPr>
            <a:normAutofit fontScale="92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2000" b="1" i="1" dirty="0">
                <a:latin typeface="Arial"/>
                <a:cs typeface="Arial"/>
              </a:rPr>
              <a:t>Прапор (хоругва, корогва) - символ війькового і полкового обєднання. Зазвичай зберігалося у військовому храмі і виносилося в таких особливих випадках, як свято, смерть отамана тощо. Корогви були шовкові яскравих кольорів,найчастіше червоного,з одного боку була Богородиця ,а з іншого хрест з списом та з написом ,до якого полку належала корогва,ким і коли.</a:t>
            </a:r>
            <a:endParaRPr lang="en-US" sz="2000" b="1" i="1" dirty="0">
              <a:latin typeface="Arial"/>
              <a:cs typeface="Arial"/>
            </a:endParaRPr>
          </a:p>
        </p:txBody>
      </p:sp>
      <p:pic>
        <p:nvPicPr>
          <p:cNvPr id="4" name="Picture 3" descr="H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" y="436880"/>
            <a:ext cx="3085356" cy="4287520"/>
          </a:xfrm>
          <a:prstGeom prst="rect">
            <a:avLst/>
          </a:prstGeom>
        </p:spPr>
      </p:pic>
      <p:pic>
        <p:nvPicPr>
          <p:cNvPr id="5" name="Picture 4" descr="symb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180" y="833120"/>
            <a:ext cx="2368621" cy="339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9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-9842"/>
            <a:ext cx="8229600" cy="1143000"/>
          </a:xfrm>
        </p:spPr>
        <p:txBody>
          <a:bodyPr/>
          <a:lstStyle/>
          <a:p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Бунчук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04080"/>
            <a:ext cx="8229600" cy="1828483"/>
          </a:xfrm>
        </p:spPr>
        <p:txBody>
          <a:bodyPr>
            <a:normAutofit fontScale="70000" lnSpcReduction="20000"/>
          </a:bodyPr>
          <a:lstStyle/>
          <a:p>
            <a:r>
              <a:rPr lang="uk-UA" b="1" i="1" dirty="0" smtClean="0">
                <a:latin typeface="Arial"/>
                <a:cs typeface="Arial"/>
              </a:rPr>
              <a:t>Бунчук - гетьманська відзнака, що символізувала владу та перемогу над невірними. Древко з металічним яблуком на кінці, з якого звисав кінський хвіст. Під час війни бунчуки ставили в таборі перед наметами старшини.</a:t>
            </a:r>
            <a:endParaRPr lang="en-US" b="1" i="1" dirty="0">
              <a:latin typeface="Arial"/>
              <a:cs typeface="Arial"/>
            </a:endParaRPr>
          </a:p>
        </p:txBody>
      </p:sp>
      <p:pic>
        <p:nvPicPr>
          <p:cNvPr id="4" name="Picture 3" descr="Бунчук_українських_козаків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" y="467360"/>
            <a:ext cx="1862856" cy="3647440"/>
          </a:xfrm>
          <a:prstGeom prst="rect">
            <a:avLst/>
          </a:prstGeom>
        </p:spPr>
      </p:pic>
      <p:pic>
        <p:nvPicPr>
          <p:cNvPr id="5" name="Picture 4" descr="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967" y="363220"/>
            <a:ext cx="1928833" cy="3751580"/>
          </a:xfrm>
          <a:prstGeom prst="rect">
            <a:avLst/>
          </a:prstGeom>
        </p:spPr>
      </p:pic>
      <p:pic>
        <p:nvPicPr>
          <p:cNvPr id="6" name="Picture 5" descr="Bulava_bunchu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560" y="994043"/>
            <a:ext cx="2346959" cy="33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06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" y="-121602"/>
            <a:ext cx="8229600" cy="1143000"/>
          </a:xfrm>
        </p:spPr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Пірнач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2720" y="701040"/>
            <a:ext cx="4826000" cy="4643120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latin typeface="Arial"/>
                <a:cs typeface="Arial"/>
              </a:rPr>
              <a:t>Пірнач (шестопер) - відзнака полковника полку і паланки. Звичай носіння його козацькими офіцерами зберігався аж до початку XX сторіччя</a:t>
            </a:r>
            <a:r>
              <a:rPr lang="uk-UA" dirty="0" smtClean="0"/>
              <a:t>.</a:t>
            </a:r>
            <a:endParaRPr lang="en-US" dirty="0"/>
          </a:p>
        </p:txBody>
      </p:sp>
      <p:pic>
        <p:nvPicPr>
          <p:cNvPr id="4" name="Picture 3" descr="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" y="3416859"/>
            <a:ext cx="5013960" cy="2958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05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005" y="203337"/>
            <a:ext cx="1773195" cy="4942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417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192</Words>
  <Application>Microsoft Macintosh PowerPoint</Application>
  <PresentationFormat>On-screen Show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Козацтво. Запорізька Січ. Козацькі клейноди.</vt:lpstr>
      <vt:lpstr>PowerPoint Presentation</vt:lpstr>
      <vt:lpstr>PowerPoint Presentation</vt:lpstr>
      <vt:lpstr>PowerPoint Presentation</vt:lpstr>
      <vt:lpstr>PowerPoint Presentation</vt:lpstr>
      <vt:lpstr>Козацькі клейноди</vt:lpstr>
      <vt:lpstr>Хоругва</vt:lpstr>
      <vt:lpstr>Бунчук</vt:lpstr>
      <vt:lpstr>Пірнач</vt:lpstr>
      <vt:lpstr>Печатка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Taya</dc:creator>
  <cp:lastModifiedBy>Taya</cp:lastModifiedBy>
  <cp:revision>4</cp:revision>
  <dcterms:created xsi:type="dcterms:W3CDTF">2014-12-01T16:07:56Z</dcterms:created>
  <dcterms:modified xsi:type="dcterms:W3CDTF">2014-12-01T17:14:32Z</dcterms:modified>
</cp:coreProperties>
</file>