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8DCDA-E8A4-43E4-A783-DBF9F302B7AE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34377-E749-493A-A460-EE76177007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F1B1C6-4666-4FF1-A549-12EB1BBD2EC7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75373B-A041-4D6B-A113-F83086FAB1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4121B-D2D3-409E-9106-C8932E5C2B33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FCC67-79BA-4775-B5B7-BCD4077FF0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33DBB-4CEE-417D-BA10-4AA56C9DE998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0D6FD-3E9F-45C9-8515-6C6AFEF1A0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64997-AD14-453A-9D2C-8A6B352C1899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7CA1A7-BFC8-4A06-A968-4A31550AAB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D853A-DF84-4EC0-8890-256C93DC5352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5BDAE-B3A1-4B9E-B1D4-BE29558346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F0301-AEBA-4C84-A1BB-6048C2C3BD01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E2AAD-E165-44B0-B430-61A02D44CD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BC0DA-F020-4E57-99DD-FFCFCD7D2749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A51CC-C93E-4A88-8635-77616C0390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6B9DD-E6DA-42AD-B2F5-5345E83300BD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FC34D-C490-4F4C-BC39-15E845D1EF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F2E5C-F4AD-4C06-9BC4-5C957F1FE446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29B04-A5C3-43C7-B407-19EEFE2BA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EAADB-D74B-40A8-AFF9-94C7FC463AD1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EC169F-8500-4E85-B241-8D8E7C6A70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randomBa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2CABE61-D983-49D7-813C-53C16F755105}" type="datetimeFigureOut">
              <a:rPr lang="ru-RU"/>
              <a:pPr>
                <a:defRPr/>
              </a:pPr>
              <a:t>22.01.2015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72FDB4-2168-40F7-AB88-50D150DAD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randomBar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Венецианская ночь. Айвазовский Иван Константинович (1817-190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6513" y="0"/>
            <a:ext cx="91805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72375" y="6286500"/>
            <a:ext cx="1357313" cy="428625"/>
          </a:xfrm>
        </p:spPr>
        <p:txBody>
          <a:bodyPr/>
          <a:lstStyle/>
          <a:p>
            <a:r>
              <a:rPr lang="en-US" sz="1400" smtClean="0">
                <a:solidFill>
                  <a:srgbClr val="FFFF00"/>
                </a:solidFill>
                <a:latin typeface="Candara" pitchFamily="34" charset="0"/>
              </a:rPr>
              <a:t>Venetian Night</a:t>
            </a:r>
            <a:endParaRPr lang="ru-RU" sz="1400" smtClean="0">
              <a:solidFill>
                <a:srgbClr val="FFFF00"/>
              </a:solidFill>
              <a:latin typeface="Candara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0" y="236729"/>
            <a:ext cx="9001156" cy="3139321"/>
          </a:xfrm>
          <a:prstGeom prst="rect">
            <a:avLst/>
          </a:prstGeom>
        </p:spPr>
        <p:txBody>
          <a:bodyPr>
            <a:spAutoFit/>
            <a:scene3d>
              <a:camera prst="perspective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  <a:cs typeface="+mn-cs"/>
              </a:rPr>
              <a:t>Ivan </a:t>
            </a:r>
            <a:r>
              <a:rPr lang="en-US" sz="660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  <a:cs typeface="+mn-cs"/>
              </a:rPr>
              <a:t>Konstantinovich</a:t>
            </a:r>
            <a:endParaRPr lang="ru-RU" sz="660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Black" pitchFamily="34" charset="0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600" dirty="0" err="1">
                <a:ln>
                  <a:solidFill>
                    <a:schemeClr val="bg1">
                      <a:lumMod val="95000"/>
                    </a:schemeClr>
                  </a:solidFill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  <a:cs typeface="+mn-cs"/>
              </a:rPr>
              <a:t>Aivazovsky</a:t>
            </a:r>
            <a:endParaRPr lang="ru-RU" sz="6600" dirty="0">
              <a:ln>
                <a:solidFill>
                  <a:schemeClr val="bg1">
                    <a:lumMod val="95000"/>
                  </a:schemeClr>
                </a:solidFill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Black" pitchFamily="34" charset="0"/>
              <a:cs typeface="+mn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Biography Aivazovsky</a:t>
            </a:r>
            <a:endParaRPr lang="ru-RU" smtClean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4339" name="Picture 2" descr="портрет Айвазовского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88913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337635" y="214290"/>
            <a:ext cx="8468729" cy="709040"/>
          </a:xfrm>
          <a:prstGeom prst="rect">
            <a:avLst/>
          </a:prstGeom>
          <a:noFill/>
        </p:spPr>
        <p:txBody>
          <a:bodyPr>
            <a:prstTxWarp prst="textChevron">
              <a:avLst/>
            </a:prstTxWarp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778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  <a:cs typeface="+mn-cs"/>
              </a:rPr>
              <a:t>Biography </a:t>
            </a:r>
            <a:r>
              <a:rPr lang="en-US" sz="5400" b="1" dirty="0" err="1">
                <a:ln w="17780" cmpd="sng">
                  <a:solidFill>
                    <a:schemeClr val="bg1">
                      <a:lumMod val="9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Black" pitchFamily="34" charset="0"/>
                <a:cs typeface="+mn-cs"/>
              </a:rPr>
              <a:t>Aivazovsky</a:t>
            </a:r>
            <a:endParaRPr lang="ru-RU" sz="5400" b="1" dirty="0">
              <a:ln w="17780" cmpd="sng">
                <a:solidFill>
                  <a:schemeClr val="bg1">
                    <a:lumMod val="95000"/>
                  </a:schemeClr>
                </a:solidFill>
                <a:prstDash val="solid"/>
                <a:miter lim="800000"/>
              </a:ln>
              <a:solidFill>
                <a:schemeClr val="bg2">
                  <a:lumMod val="1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n-lt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8579" y="1627488"/>
            <a:ext cx="2774826" cy="3968433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i="1" dirty="0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Ivan </a:t>
            </a:r>
            <a:r>
              <a:rPr lang="en-US" sz="2000" b="1" i="1" dirty="0" err="1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aivazovsky</a:t>
            </a:r>
            <a:r>
              <a:rPr lang="en-US" sz="2000" b="1" i="1" dirty="0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was born </a:t>
            </a:r>
            <a:r>
              <a:rPr lang="en-US" sz="2000" b="1" i="1" dirty="0" err="1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july</a:t>
            </a:r>
            <a:r>
              <a:rPr lang="en-US" sz="2000" b="1" i="1" dirty="0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17, 1817 in </a:t>
            </a:r>
            <a:r>
              <a:rPr lang="en-US" sz="2000" b="1" i="1" dirty="0" err="1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feodosia</a:t>
            </a:r>
            <a:r>
              <a:rPr lang="en-US" sz="2000" b="1" i="1" dirty="0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in the family of </a:t>
            </a:r>
            <a:r>
              <a:rPr lang="en-US" sz="2000" b="1" i="1" dirty="0" err="1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armenian</a:t>
            </a:r>
            <a:r>
              <a:rPr lang="en-US" sz="2000" b="1" i="1" dirty="0"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businessman, later went bankrupt.</a:t>
            </a:r>
            <a:endParaRPr lang="ru-RU" sz="2000" b="1" i="1" dirty="0">
              <a:solidFill>
                <a:schemeClr val="bg2">
                  <a:lumMod val="1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2" name="Picture 2" descr="Венеция 1844. Айвазовский Иван Константинович (1817-190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Прямоугольник 4"/>
          <p:cNvSpPr>
            <a:spLocks noChangeArrowheads="1"/>
          </p:cNvSpPr>
          <p:nvPr/>
        </p:nvSpPr>
        <p:spPr bwMode="auto">
          <a:xfrm rot="10800000" flipV="1">
            <a:off x="7786688" y="6094413"/>
            <a:ext cx="13573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Calibri" pitchFamily="34" charset="0"/>
              </a:rPr>
              <a:t>Venice 1844</a:t>
            </a:r>
            <a:endParaRPr lang="ru-RU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391792" y="416312"/>
            <a:ext cx="3328897" cy="2365174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n-lt"/>
                <a:cs typeface="+mn-cs"/>
              </a:rPr>
              <a:t>First, he studied in high school in Simferopol, and then in 1833 he entered the St. Petersburg Academy of Arts, where from 1833 to 1839, he studied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algn="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Закат на море 1899 23х35. Айвазовский Иван Константинович (1817-190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Прямоугольник 7"/>
          <p:cNvSpPr>
            <a:spLocks noChangeArrowheads="1"/>
          </p:cNvSpPr>
          <p:nvPr/>
        </p:nvSpPr>
        <p:spPr bwMode="auto">
          <a:xfrm rot="10800000" flipV="1">
            <a:off x="6643688" y="5965825"/>
            <a:ext cx="2071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Calibri" pitchFamily="34" charset="0"/>
              </a:rPr>
              <a:t>Sunset at Sea 1899</a:t>
            </a:r>
            <a:endParaRPr lang="ru-RU">
              <a:solidFill>
                <a:srgbClr val="FFFF00"/>
              </a:solidFill>
              <a:latin typeface="Calibri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6896" y="235963"/>
            <a:ext cx="4117298" cy="3050221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n-lt"/>
                <a:cs typeface="+mn-cs"/>
              </a:rPr>
              <a:t>Sea </a:t>
            </a:r>
            <a:r>
              <a:rPr lang="en-US" b="1" i="1" dirty="0" err="1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n-lt"/>
                <a:cs typeface="+mn-cs"/>
              </a:rPr>
              <a:t>Aivazovsky</a:t>
            </a:r>
            <a:r>
              <a:rPr lang="en-US" b="1" i="1" dirty="0">
                <a:ln>
                  <a:solidFill>
                    <a:schemeClr val="tx1"/>
                  </a:solidFill>
                </a:ln>
                <a:solidFill>
                  <a:schemeClr val="bg2">
                    <a:lumMod val="10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6350" stA="55000" endA="300" endPos="45500" dir="5400000" sy="-100000" algn="bl" rotWithShape="0"/>
                </a:effectLst>
                <a:latin typeface="+mn-lt"/>
                <a:cs typeface="+mn-cs"/>
              </a:rPr>
              <a:t> appears as though the basis of nature, in his portrayal of the artist manages to show the beauty of the life of the mighty elements.</a:t>
            </a:r>
            <a:endParaRPr lang="ru-RU" b="1" i="1" dirty="0">
              <a:ln>
                <a:solidFill>
                  <a:schemeClr val="tx1"/>
                </a:solidFill>
              </a:ln>
              <a:solidFill>
                <a:schemeClr val="bg2">
                  <a:lumMod val="10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6350" stA="55000" endA="300" endPos="45500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Лунная ночь на Чёрном море 1855 47х58. Айвазовский Иван Константинович (1817-190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 rot="10800000" flipV="1">
            <a:off x="2038652" y="5526357"/>
            <a:ext cx="5261528" cy="751925"/>
          </a:xfrm>
          <a:prstGeom prst="rect">
            <a:avLst/>
          </a:prstGeom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50" endPos="85000" dist="60007" dir="5400000" sy="-100000" algn="bl" rotWithShape="0"/>
                </a:effectLst>
                <a:latin typeface="+mn-lt"/>
                <a:cs typeface="+mn-cs"/>
              </a:rPr>
              <a:t>Ivan </a:t>
            </a:r>
            <a:r>
              <a:rPr lang="en-US" b="1" dirty="0" err="1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50" endPos="85000" dist="60007" dir="5400000" sy="-100000" algn="bl" rotWithShape="0"/>
                </a:effectLst>
                <a:latin typeface="+mn-lt"/>
                <a:cs typeface="+mn-cs"/>
              </a:rPr>
              <a:t>Aivazovsky</a:t>
            </a:r>
            <a:r>
              <a:rPr lang="en-US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50" endPos="85000" dist="60007" dir="5400000" sy="-100000" algn="bl" rotWithShape="0"/>
                </a:effectLst>
                <a:latin typeface="+mn-lt"/>
                <a:cs typeface="+mn-cs"/>
              </a:rPr>
              <a:t> died April 19, 1900</a:t>
            </a:r>
            <a:r>
              <a:rPr lang="en-US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75057" dist="38100" dir="5400000" sy="-20000" rotWithShape="0">
                    <a:prstClr val="black">
                      <a:alpha val="25000"/>
                    </a:prstClr>
                  </a:outerShdw>
                  <a:reflection blurRad="6350" stA="55000" endA="50" endPos="85000" dist="60007" dir="5400000" sy="-100000" algn="bl" rotWithShape="0"/>
                </a:effectLst>
                <a:latin typeface="+mn-lt"/>
                <a:cs typeface="+mn-cs"/>
              </a:rPr>
              <a:t>.</a:t>
            </a:r>
            <a:endParaRPr lang="ru-RU" dirty="0">
              <a:ln>
                <a:solidFill>
                  <a:schemeClr val="tx1"/>
                </a:solidFill>
              </a:ln>
              <a:solidFill>
                <a:schemeClr val="bg1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75057" dist="38100" dir="5400000" sy="-20000" rotWithShape="0">
                  <a:prstClr val="black">
                    <a:alpha val="25000"/>
                  </a:prstClr>
                </a:outerShdw>
                <a:reflection blurRad="6350" stA="55000" endA="50" endPos="85000" dist="60007" dir="5400000" sy="-100000" algn="bl" rotWithShape="0"/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Морской берег. Прощанье 1868 56,5х75. Айвазовский Иван Константинович (1817-1900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4"/>
          <p:cNvSpPr>
            <a:spLocks noChangeArrowheads="1"/>
          </p:cNvSpPr>
          <p:nvPr/>
        </p:nvSpPr>
        <p:spPr bwMode="auto">
          <a:xfrm flipH="1">
            <a:off x="5929313" y="6357938"/>
            <a:ext cx="2714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FF00"/>
                </a:solidFill>
                <a:latin typeface="Calibri" pitchFamily="34" charset="0"/>
              </a:rPr>
              <a:t>Seashore. farewell 1868</a:t>
            </a:r>
            <a:endParaRPr lang="ru-RU">
              <a:solidFill>
                <a:srgbClr val="FFFF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13</Words>
  <PresentationFormat>Экран (4:3)</PresentationFormat>
  <Paragraphs>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Calibri</vt:lpstr>
      <vt:lpstr>Arial</vt:lpstr>
      <vt:lpstr>Candara</vt:lpstr>
      <vt:lpstr>Тема Office</vt:lpstr>
      <vt:lpstr>Слайд 1</vt:lpstr>
      <vt:lpstr>Biography Aivazovsky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Дмитрий Каленюк</cp:lastModifiedBy>
  <cp:revision>8</cp:revision>
  <dcterms:modified xsi:type="dcterms:W3CDTF">2015-01-22T19:23:24Z</dcterms:modified>
</cp:coreProperties>
</file>