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8F8F8"/>
    <a:srgbClr val="BDEA16"/>
    <a:srgbClr val="33CC33"/>
    <a:srgbClr val="66FF33"/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96FFA-5201-458F-91BF-A53A7D8EB71C}" type="datetimeFigureOut">
              <a:rPr lang="ru-RU" smtClean="0"/>
              <a:t>18.03.2013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35353-364F-4942-B0BA-693E26554A3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35353-364F-4942-B0BA-693E26554A37}" type="slidenum">
              <a:rPr lang="uk-UA" smtClean="0"/>
              <a:t>11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2143140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rgbClr val="FFFF99"/>
                </a:solidFill>
              </a:rPr>
              <a:t>Художня культура України від найдавніших часів </a:t>
            </a:r>
            <a:br>
              <a:rPr lang="uk-UA" b="1" dirty="0" smtClean="0">
                <a:solidFill>
                  <a:srgbClr val="FFFF99"/>
                </a:solidFill>
              </a:rPr>
            </a:br>
            <a:r>
              <a:rPr lang="uk-UA" b="1" dirty="0" smtClean="0">
                <a:solidFill>
                  <a:srgbClr val="FFFF99"/>
                </a:solidFill>
              </a:rPr>
              <a:t>до кінця </a:t>
            </a:r>
            <a:r>
              <a:rPr lang="en-US" b="1" dirty="0" smtClean="0">
                <a:solidFill>
                  <a:srgbClr val="FFFF99"/>
                </a:solidFill>
              </a:rPr>
              <a:t>XVI</a:t>
            </a:r>
            <a:r>
              <a:rPr lang="uk-UA" b="1" dirty="0" smtClean="0">
                <a:solidFill>
                  <a:srgbClr val="FFFF99"/>
                </a:solidFill>
              </a:rPr>
              <a:t> ст.</a:t>
            </a:r>
            <a:endParaRPr lang="uk-UA" b="1" dirty="0">
              <a:solidFill>
                <a:srgbClr val="FFFF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Художня культура</a:t>
            </a:r>
            <a:endParaRPr lang="uk-UA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992" y="571480"/>
            <a:ext cx="2428892" cy="1285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Образотворче мистецтво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скіфської культури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786058"/>
            <a:ext cx="2428892" cy="1285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Скульптура ( скіфські баби)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2786058"/>
            <a:ext cx="2428892" cy="1285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Живопис ( реалістичні методи зображення)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57950" y="2786058"/>
            <a:ext cx="2428892" cy="1285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Декоративно-прикладне мистецтво вироби з місцевого та привезеного золота)</a:t>
            </a:r>
            <a:endParaRPr lang="uk-UA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2" idx="2"/>
            <a:endCxn id="7" idx="0"/>
          </p:cNvCxnSpPr>
          <p:nvPr/>
        </p:nvCxnSpPr>
        <p:spPr>
          <a:xfrm rot="5400000">
            <a:off x="4179091" y="2321711"/>
            <a:ext cx="928694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8" idx="0"/>
          </p:cNvCxnSpPr>
          <p:nvPr/>
        </p:nvCxnSpPr>
        <p:spPr>
          <a:xfrm rot="5400000" flipH="1" flipV="1">
            <a:off x="7322363" y="2536025"/>
            <a:ext cx="500066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0"/>
          </p:cNvCxnSpPr>
          <p:nvPr/>
        </p:nvCxnSpPr>
        <p:spPr>
          <a:xfrm rot="5400000" flipH="1" flipV="1">
            <a:off x="1357290" y="2571744"/>
            <a:ext cx="428628" cy="1588"/>
          </a:xfrm>
          <a:prstGeom prst="line">
            <a:avLst/>
          </a:prstGeom>
          <a:ln w="25400" cmpd="sng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571604" y="2285992"/>
            <a:ext cx="6072230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1464447" y="2393149"/>
            <a:ext cx="214314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500042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FFFF99"/>
                </a:solidFill>
              </a:rPr>
              <a:t>Пантікапей</a:t>
            </a:r>
            <a:endParaRPr lang="uk-UA" sz="5400" b="1" dirty="0">
              <a:solidFill>
                <a:srgbClr val="FFFF99"/>
              </a:solidFill>
            </a:endParaRPr>
          </a:p>
        </p:txBody>
      </p:sp>
      <p:pic>
        <p:nvPicPr>
          <p:cNvPr id="22530" name="Picture 2" descr="http://im7-tub-ua.yandex.net/i?id=139907809-63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  <p:pic>
        <p:nvPicPr>
          <p:cNvPr id="22532" name="Picture 4" descr="http://im6-tub-ua.yandex.net/i?id=66585818-64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500174"/>
            <a:ext cx="2143125" cy="1428750"/>
          </a:xfrm>
          <a:prstGeom prst="rect">
            <a:avLst/>
          </a:prstGeom>
          <a:noFill/>
        </p:spPr>
      </p:pic>
      <p:pic>
        <p:nvPicPr>
          <p:cNvPr id="22534" name="Picture 6" descr="http://im4-tub-ua.yandex.net/i?id=24009213-13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29250"/>
            <a:ext cx="1933575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4-tub-ua.yandex.net/i?id=324880639-0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0"/>
            <a:ext cx="5214974" cy="6858000"/>
          </a:xfrm>
          <a:prstGeom prst="rect">
            <a:avLst/>
          </a:prstGeom>
          <a:noFill/>
        </p:spPr>
      </p:pic>
      <p:pic>
        <p:nvPicPr>
          <p:cNvPr id="24580" name="Picture 4" descr="http://im6-tub-ua.yandex.net/i?id=476673254-49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0"/>
            <a:ext cx="2512690" cy="2581530"/>
          </a:xfrm>
          <a:prstGeom prst="rect">
            <a:avLst/>
          </a:prstGeom>
          <a:noFill/>
        </p:spPr>
      </p:pic>
      <p:pic>
        <p:nvPicPr>
          <p:cNvPr id="24582" name="Picture 6" descr="http://im8-tub-ua.yandex.net/i?id=99962862-68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357562"/>
            <a:ext cx="2786082" cy="278607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362075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Трипільська культура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357298"/>
            <a:ext cx="7772400" cy="4000528"/>
          </a:xfrm>
        </p:spPr>
        <p:txBody>
          <a:bodyPr>
            <a:normAutofit/>
          </a:bodyPr>
          <a:lstStyle/>
          <a:p>
            <a:r>
              <a:rPr lang="uk-UA" sz="3200" i="1" dirty="0" smtClean="0">
                <a:solidFill>
                  <a:srgbClr val="BDEA16"/>
                </a:solidFill>
              </a:rPr>
              <a:t>   </a:t>
            </a:r>
            <a:r>
              <a:rPr lang="uk-UA" sz="2800" b="1" i="1" dirty="0" smtClean="0">
                <a:solidFill>
                  <a:srgbClr val="FFFF99"/>
                </a:solidFill>
              </a:rPr>
              <a:t>Трипілля – це колиска українського народу: перший хліб, перший метал, початок української культури…</a:t>
            </a:r>
          </a:p>
          <a:p>
            <a:r>
              <a:rPr lang="uk-UA" sz="2800" b="1" i="1" dirty="0" smtClean="0">
                <a:solidFill>
                  <a:srgbClr val="FFFF99"/>
                </a:solidFill>
              </a:rPr>
              <a:t>   Село Трипілля на Обухівщині сьогодні відоме всьому світу  завдяки археологові Вікентію Хвойці, який відкрив стоянки давніх людей, які жили тут 6-8 тисяч років тому, та вивчав їхню самобутню й дивовижну культуру.</a:t>
            </a:r>
            <a:endParaRPr lang="uk-UA" sz="2800" b="1" i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rgey\Desktop\культура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71480"/>
            <a:ext cx="5929354" cy="413486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14480" y="5214950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8F8F8"/>
                </a:solidFill>
              </a:rPr>
              <a:t>Буша  - трипільська  культура</a:t>
            </a:r>
            <a:endParaRPr lang="uk-UA" sz="2800" b="1" dirty="0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ergey\Desktop\культура\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28604"/>
            <a:ext cx="2357454" cy="3071834"/>
          </a:xfrm>
          <a:prstGeom prst="rect">
            <a:avLst/>
          </a:prstGeom>
          <a:noFill/>
        </p:spPr>
      </p:pic>
      <p:pic>
        <p:nvPicPr>
          <p:cNvPr id="2051" name="Picture 3" descr="C:\Users\Sergey\Desktop\культура\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286116" cy="6858000"/>
          </a:xfrm>
          <a:prstGeom prst="rect">
            <a:avLst/>
          </a:prstGeom>
          <a:noFill/>
        </p:spPr>
      </p:pic>
      <p:pic>
        <p:nvPicPr>
          <p:cNvPr id="2052" name="Picture 4" descr="C:\Users\Sergey\Desktop\культура\ф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143380"/>
            <a:ext cx="2189793" cy="27146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ergey\Desktop\культура\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041010"/>
            <a:ext cx="3643306" cy="2816990"/>
          </a:xfrm>
          <a:prstGeom prst="rect">
            <a:avLst/>
          </a:prstGeom>
          <a:noFill/>
        </p:spPr>
      </p:pic>
      <p:pic>
        <p:nvPicPr>
          <p:cNvPr id="3077" name="Picture 5" descr="C:\Users\Sergey\Desktop\культура\c6d0da7b4f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857784" cy="5121294"/>
          </a:xfrm>
          <a:prstGeom prst="rect">
            <a:avLst/>
          </a:prstGeom>
          <a:noFill/>
        </p:spPr>
      </p:pic>
      <p:pic>
        <p:nvPicPr>
          <p:cNvPr id="3076" name="Picture 4" descr="C:\Users\Sergey\Desktop\культура\п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72074"/>
            <a:ext cx="4357686" cy="1785926"/>
          </a:xfrm>
          <a:prstGeom prst="rect">
            <a:avLst/>
          </a:prstGeom>
          <a:noFill/>
        </p:spPr>
      </p:pic>
      <p:pic>
        <p:nvPicPr>
          <p:cNvPr id="3075" name="Picture 3" descr="C:\Users\Sergey\Desktop\культура\о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285728"/>
            <a:ext cx="4049106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992" y="571480"/>
            <a:ext cx="2428892" cy="1285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Образотворче мистецтво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Трипільської культури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786058"/>
            <a:ext cx="2428892" cy="1285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Скульптура ( статуетки,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Фігурки жінок і тварин із кістки, каменю та глини)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2786058"/>
            <a:ext cx="2428892" cy="1285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Гончарство ( з орнаментом) для використання в гончарстві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57950" y="2786058"/>
            <a:ext cx="2428892" cy="1285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Вироби з міді, бронзи: зброя, прикраси, посуд</a:t>
            </a:r>
            <a:endParaRPr lang="uk-UA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2" idx="2"/>
            <a:endCxn id="7" idx="0"/>
          </p:cNvCxnSpPr>
          <p:nvPr/>
        </p:nvCxnSpPr>
        <p:spPr>
          <a:xfrm rot="5400000">
            <a:off x="4179091" y="2321711"/>
            <a:ext cx="928694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8" idx="0"/>
          </p:cNvCxnSpPr>
          <p:nvPr/>
        </p:nvCxnSpPr>
        <p:spPr>
          <a:xfrm rot="5400000" flipH="1" flipV="1">
            <a:off x="7322363" y="2536025"/>
            <a:ext cx="500066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0"/>
          </p:cNvCxnSpPr>
          <p:nvPr/>
        </p:nvCxnSpPr>
        <p:spPr>
          <a:xfrm rot="5400000" flipH="1" flipV="1">
            <a:off x="1357290" y="2571744"/>
            <a:ext cx="428628" cy="1588"/>
          </a:xfrm>
          <a:prstGeom prst="line">
            <a:avLst/>
          </a:prstGeom>
          <a:ln w="25400" cmpd="sng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571604" y="2285992"/>
            <a:ext cx="6072230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1464447" y="2393149"/>
            <a:ext cx="214314" cy="158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571480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FF99"/>
                </a:solidFill>
              </a:rPr>
              <a:t>Скіфська Культура</a:t>
            </a:r>
            <a:endParaRPr lang="uk-UA" sz="3600" b="1" dirty="0">
              <a:solidFill>
                <a:srgbClr val="FFFF99"/>
              </a:solidFill>
            </a:endParaRPr>
          </a:p>
        </p:txBody>
      </p:sp>
      <p:pic>
        <p:nvPicPr>
          <p:cNvPr id="4098" name="Picture 2" descr="http://im8-tub-ua.yandex.net/i?id=378769269-1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785926"/>
            <a:ext cx="4357718" cy="4811108"/>
          </a:xfrm>
          <a:prstGeom prst="rect">
            <a:avLst/>
          </a:prstGeom>
          <a:noFill/>
        </p:spPr>
      </p:pic>
      <p:pic>
        <p:nvPicPr>
          <p:cNvPr id="4100" name="Picture 4" descr="http://im6-tub-ua.yandex.net/i?id=183970336-3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285860"/>
            <a:ext cx="2571768" cy="324172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Sergey\Desktop\культура\о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85728"/>
            <a:ext cx="3357554" cy="2582734"/>
          </a:xfrm>
          <a:prstGeom prst="rect">
            <a:avLst/>
          </a:prstGeom>
          <a:noFill/>
        </p:spPr>
      </p:pic>
      <p:pic>
        <p:nvPicPr>
          <p:cNvPr id="20483" name="Picture 3" descr="C:\Users\Sergey\Desktop\культура\о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500042"/>
            <a:ext cx="2500330" cy="2214568"/>
          </a:xfrm>
          <a:prstGeom prst="rect">
            <a:avLst/>
          </a:prstGeom>
          <a:noFill/>
        </p:spPr>
      </p:pic>
      <p:pic>
        <p:nvPicPr>
          <p:cNvPr id="20485" name="Picture 5" descr="C:\Users\Sergey\Desktop\культура\ло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500438"/>
            <a:ext cx="3889379" cy="2592919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Sergey\Desktop\культура\р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9429784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135</Words>
  <PresentationFormat>Экран (4:3)</PresentationFormat>
  <Paragraphs>20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Художня культура України від найдавніших часів  до кінця XVI ст.</vt:lpstr>
      <vt:lpstr>Трипільська культура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Художня культура України від найдавніших часів  до кінця XVI ст.</dc:title>
  <dc:creator>Sergey</dc:creator>
  <cp:lastModifiedBy>Sergey</cp:lastModifiedBy>
  <cp:revision>5</cp:revision>
  <dcterms:created xsi:type="dcterms:W3CDTF">2013-03-18T14:36:30Z</dcterms:created>
  <dcterms:modified xsi:type="dcterms:W3CDTF">2013-03-18T15:24:14Z</dcterms:modified>
</cp:coreProperties>
</file>