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C294C-4C12-42FC-A420-C380BF969A73}" type="datetimeFigureOut">
              <a:rPr lang="uk-UA" smtClean="0"/>
              <a:pPr/>
              <a:t>11.11.2012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55D8F-441E-47EC-9B06-67C9680685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55D8F-441E-47EC-9B06-67C9680685AB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   </a:t>
            </a:r>
            <a:r>
              <a:rPr lang="en-US" sz="8000" dirty="0" smtClean="0">
                <a:latin typeface="Castellar" pitchFamily="18" charset="0"/>
              </a:rPr>
              <a:t>Superstition</a:t>
            </a:r>
            <a:endParaRPr lang="uk-UA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94"/>
          </a:xfrm>
        </p:spPr>
        <p:txBody>
          <a:bodyPr>
            <a:noAutofit/>
          </a:bodyPr>
          <a:lstStyle/>
          <a:p>
            <a:r>
              <a:rPr sz="2800"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stellar" pitchFamily="18" charset="0"/>
              </a:rPr>
              <a:t>If you look in a broken mirror , you will have bad luck.</a:t>
            </a:r>
            <a:endParaRPr lang="uk-UA" sz="2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mirr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286148" cy="4357718"/>
          </a:xfrm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71612"/>
            <a:ext cx="3548857" cy="435771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2143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stellar" pitchFamily="18" charset="0"/>
              </a:rPr>
              <a:t>If you meet woman with</a:t>
            </a:r>
          </a:p>
          <a:p>
            <a:pPr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stellar" pitchFamily="18" charset="0"/>
              </a:rPr>
              <a:t>An empty bucket, You will</a:t>
            </a:r>
          </a:p>
          <a:p>
            <a:pPr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stellar" pitchFamily="18" charset="0"/>
              </a:rPr>
              <a:t>have bad luck.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24112-1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428868"/>
            <a:ext cx="3500462" cy="3600450"/>
          </a:xfrm>
          <a:prstGeom prst="rect">
            <a:avLst/>
          </a:prstGeom>
        </p:spPr>
      </p:pic>
      <p:pic>
        <p:nvPicPr>
          <p:cNvPr id="6" name="Рисунок 5" descr="Scan-080829-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428868"/>
            <a:ext cx="4024308" cy="3571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285884"/>
          </a:xfrm>
        </p:spPr>
        <p:txBody>
          <a:bodyPr>
            <a:normAutofit/>
          </a:bodyPr>
          <a:lstStyle/>
          <a:p>
            <a:r>
              <a:rPr sz="3200"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stellar" pitchFamily="18" charset="0"/>
              </a:rPr>
              <a:t>You will have visitors , if you      see a spider in your house.</a:t>
            </a:r>
            <a:endParaRPr lang="uk-UA" sz="32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Содержимое 6" descr="2042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5530"/>
            <a:ext cx="4059238" cy="3643800"/>
          </a:xfrm>
        </p:spPr>
      </p:pic>
      <p:pic>
        <p:nvPicPr>
          <p:cNvPr id="8" name="Содержимое 7" descr="98069_1321349224t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285992"/>
            <a:ext cx="4059238" cy="36433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2285992"/>
          </a:xfrm>
        </p:spPr>
        <p:txBody>
          <a:bodyPr>
            <a:normAutofit fontScale="90000"/>
          </a:bodyPr>
          <a:lstStyle/>
          <a:p>
            <a:r>
              <a:rPr sz="3200"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stellar" pitchFamily="18" charset="0"/>
              </a:rPr>
              <a:t>In Turkey if a black cat crossed the road , you will have bad luck. But if you touch your hair you will have good luck.</a:t>
            </a:r>
            <a:endParaRPr lang="uk-UA" sz="32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4orna_kartunka_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357430"/>
            <a:ext cx="3810000" cy="3571900"/>
          </a:xfrm>
        </p:spPr>
      </p:pic>
      <p:pic>
        <p:nvPicPr>
          <p:cNvPr id="6" name="Содержимое 5" descr="hair-care-tip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357430"/>
            <a:ext cx="3714776" cy="35719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643050"/>
          </a:xfrm>
        </p:spPr>
        <p:txBody>
          <a:bodyPr>
            <a:noAutofit/>
          </a:bodyPr>
          <a:lstStyle/>
          <a:p>
            <a:r>
              <a:rPr sz="3200"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stellar" pitchFamily="18" charset="0"/>
              </a:rPr>
              <a:t>If you put the keys on the table, you will have  a quarrel.</a:t>
            </a:r>
            <a:endParaRPr lang="uk-UA" sz="32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key-design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5992"/>
            <a:ext cx="4059238" cy="4000528"/>
          </a:xfrm>
        </p:spPr>
      </p:pic>
      <p:pic>
        <p:nvPicPr>
          <p:cNvPr id="6" name="Содержимое 5" descr="shutterstock_91101522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285992"/>
            <a:ext cx="3857651" cy="400052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571636"/>
          </a:xfrm>
        </p:spPr>
        <p:txBody>
          <a:bodyPr>
            <a:noAutofit/>
          </a:bodyPr>
          <a:lstStyle/>
          <a:p>
            <a:r>
              <a:rPr sz="2800"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stellar" pitchFamily="18" charset="0"/>
              </a:rPr>
              <a:t>If  the  baby looks like a mother , he will have  good luck.</a:t>
            </a:r>
            <a:endParaRPr lang="uk-UA" sz="2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1318499244_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4059238" cy="4500593"/>
          </a:xfrm>
        </p:spPr>
      </p:pic>
      <p:pic>
        <p:nvPicPr>
          <p:cNvPr id="6" name="Содержимое 5" descr="moth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71612"/>
            <a:ext cx="4059238" cy="450059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347726"/>
          </a:xfrm>
        </p:spPr>
        <p:txBody>
          <a:bodyPr>
            <a:noAutofit/>
          </a:bodyPr>
          <a:lstStyle/>
          <a:p>
            <a:r>
              <a:rPr sz="2800"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stellar" pitchFamily="18" charset="0"/>
              </a:rPr>
              <a:t>You will have  bad day , if the  morning  you meet the  first a woman.</a:t>
            </a:r>
            <a:endParaRPr lang="uk-UA" sz="2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7888887-woman-walking-on-path-in-green-summer-par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4059238" cy="4500593"/>
          </a:xfrm>
        </p:spPr>
      </p:pic>
      <p:pic>
        <p:nvPicPr>
          <p:cNvPr id="6" name="Содержимое 5" descr="yak-zvazhitisya-na-rozluchenny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571612"/>
            <a:ext cx="3853656" cy="450059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</p:spPr>
        <p:txBody>
          <a:bodyPr>
            <a:noAutofit/>
          </a:bodyPr>
          <a:lstStyle/>
          <a:p>
            <a:r>
              <a:rPr sz="2800"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stellar" pitchFamily="18" charset="0"/>
              </a:rPr>
              <a:t>If the bird flew into the house , you will have news.</a:t>
            </a:r>
            <a:endParaRPr lang="uk-UA" sz="2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sinyaya_ptichka-448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4059238" cy="4572031"/>
          </a:xfrm>
        </p:spPr>
      </p:pic>
      <p:pic>
        <p:nvPicPr>
          <p:cNvPr id="6" name="Содержимое 5" descr="spletn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059238" cy="457203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90584"/>
          </a:xfrm>
        </p:spPr>
        <p:txBody>
          <a:bodyPr>
            <a:noAutofit/>
          </a:bodyPr>
          <a:lstStyle/>
          <a:p>
            <a:r>
              <a:rPr sz="2800"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stellar" pitchFamily="18" charset="0"/>
              </a:rPr>
              <a:t>If your ears itch , will be a snowstorm.</a:t>
            </a:r>
            <a:endParaRPr lang="uk-UA" sz="2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боль в ухе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500174"/>
            <a:ext cx="4059238" cy="4572032"/>
          </a:xfrm>
        </p:spPr>
      </p:pic>
      <p:pic>
        <p:nvPicPr>
          <p:cNvPr id="6" name="Содержимое 5" descr="1260928152_6820665_1193840973_4952519_16109411_elves_winter_b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500174"/>
            <a:ext cx="4059238" cy="457203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159</TotalTime>
  <Words>142</Words>
  <PresentationFormat>Экран (4:3)</PresentationFormat>
  <Paragraphs>13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 Superstition</vt:lpstr>
      <vt:lpstr>Слайд 2</vt:lpstr>
      <vt:lpstr>You will have visitors , if you      see a spider in your house.</vt:lpstr>
      <vt:lpstr>In Turkey if a black cat crossed the road , you will have bad luck. But if you touch your hair you will have good luck.</vt:lpstr>
      <vt:lpstr>If you put the keys on the table, you will have  a quarrel.</vt:lpstr>
      <vt:lpstr>If  the  baby looks like a mother , he will have  good luck.</vt:lpstr>
      <vt:lpstr>You will have  bad day , if the  morning  you meet the  first a woman.</vt:lpstr>
      <vt:lpstr>If the bird flew into the house , you will have news.</vt:lpstr>
      <vt:lpstr>If your ears itch , will be a snowstorm.</vt:lpstr>
      <vt:lpstr>If you look in a broken mirror , you will have bad luck.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Superstition</dc:title>
  <dc:creator>Андрій</dc:creator>
  <cp:lastModifiedBy>Андрій</cp:lastModifiedBy>
  <cp:revision>19</cp:revision>
  <dcterms:created xsi:type="dcterms:W3CDTF">2012-11-10T09:04:44Z</dcterms:created>
  <dcterms:modified xsi:type="dcterms:W3CDTF">2012-11-11T17:38:52Z</dcterms:modified>
</cp:coreProperties>
</file>