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6" r:id="rId4"/>
    <p:sldId id="259" r:id="rId5"/>
    <p:sldId id="260" r:id="rId6"/>
    <p:sldId id="263" r:id="rId7"/>
    <p:sldId id="261" r:id="rId8"/>
    <p:sldId id="262" r:id="rId9"/>
    <p:sldId id="258" r:id="rId10"/>
    <p:sldId id="265"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7E9590-E98B-4045-9010-20AC8FDC4A45}" type="datetimeFigureOut">
              <a:rPr lang="ru-RU" smtClean="0"/>
              <a:pPr/>
              <a:t>14.03.2014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D46C72-04F0-460A-AE9C-3C970E890154}"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DD46C72-04F0-460A-AE9C-3C970E890154}"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16" name="Номер слайда 15"/>
          <p:cNvSpPr>
            <a:spLocks noGrp="1"/>
          </p:cNvSpPr>
          <p:nvPr>
            <p:ph type="sldNum" sz="quarter" idx="11"/>
          </p:nvPr>
        </p:nvSpPr>
        <p:spPr/>
        <p:txBody>
          <a:bodyPr/>
          <a:lstStyle/>
          <a:p>
            <a:fld id="{B724A725-6F14-4A84-90E6-CFADAD9489F6}"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24A725-6F14-4A84-90E6-CFADAD9489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24A725-6F14-4A84-90E6-CFADAD9489F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4BEB3430-D0E0-4400-A2BB-1EA1EBD0C786}" type="datetimeFigureOut">
              <a:rPr lang="ru-RU" smtClean="0"/>
              <a:pPr/>
              <a:t>14.03.2014</a:t>
            </a:fld>
            <a:endParaRPr lang="ru-RU"/>
          </a:p>
        </p:txBody>
      </p:sp>
      <p:sp>
        <p:nvSpPr>
          <p:cNvPr id="15" name="Номер слайда 14"/>
          <p:cNvSpPr>
            <a:spLocks noGrp="1"/>
          </p:cNvSpPr>
          <p:nvPr>
            <p:ph type="sldNum" sz="quarter" idx="15"/>
          </p:nvPr>
        </p:nvSpPr>
        <p:spPr/>
        <p:txBody>
          <a:bodyPr/>
          <a:lstStyle>
            <a:lvl1pPr algn="ctr">
              <a:defRPr/>
            </a:lvl1pPr>
          </a:lstStyle>
          <a:p>
            <a:fld id="{B724A725-6F14-4A84-90E6-CFADAD9489F6}"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24A725-6F14-4A84-90E6-CFADAD9489F6}"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24A725-6F14-4A84-90E6-CFADAD9489F6}"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724A725-6F14-4A84-90E6-CFADAD9489F6}"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24A725-6F14-4A84-90E6-CFADAD9489F6}"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24A725-6F14-4A84-90E6-CFADAD9489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4BEB3430-D0E0-4400-A2BB-1EA1EBD0C786}" type="datetimeFigureOut">
              <a:rPr lang="ru-RU" smtClean="0"/>
              <a:pPr/>
              <a:t>14.03.2014</a:t>
            </a:fld>
            <a:endParaRPr lang="ru-RU"/>
          </a:p>
        </p:txBody>
      </p:sp>
      <p:sp>
        <p:nvSpPr>
          <p:cNvPr id="9" name="Номер слайда 8"/>
          <p:cNvSpPr>
            <a:spLocks noGrp="1"/>
          </p:cNvSpPr>
          <p:nvPr>
            <p:ph type="sldNum" sz="quarter" idx="15"/>
          </p:nvPr>
        </p:nvSpPr>
        <p:spPr/>
        <p:txBody>
          <a:bodyPr/>
          <a:lstStyle/>
          <a:p>
            <a:fld id="{B724A725-6F14-4A84-90E6-CFADAD9489F6}"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4BEB3430-D0E0-4400-A2BB-1EA1EBD0C786}" type="datetimeFigureOut">
              <a:rPr lang="ru-RU" smtClean="0"/>
              <a:pPr/>
              <a:t>14.03.2014</a:t>
            </a:fld>
            <a:endParaRPr lang="ru-RU"/>
          </a:p>
        </p:txBody>
      </p:sp>
      <p:sp>
        <p:nvSpPr>
          <p:cNvPr id="9" name="Номер слайда 8"/>
          <p:cNvSpPr>
            <a:spLocks noGrp="1"/>
          </p:cNvSpPr>
          <p:nvPr>
            <p:ph type="sldNum" sz="quarter" idx="11"/>
          </p:nvPr>
        </p:nvSpPr>
        <p:spPr/>
        <p:txBody>
          <a:bodyPr/>
          <a:lstStyle/>
          <a:p>
            <a:fld id="{B724A725-6F14-4A84-90E6-CFADAD9489F6}"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BEB3430-D0E0-4400-A2BB-1EA1EBD0C786}" type="datetimeFigureOut">
              <a:rPr lang="ru-RU" smtClean="0"/>
              <a:pPr/>
              <a:t>14.03.2014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724A725-6F14-4A84-90E6-CFADAD9489F6}"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solidFill>
                  <a:schemeClr val="tx1"/>
                </a:solidFill>
              </a:rPr>
              <a:t>Початок нового </a:t>
            </a:r>
            <a:r>
              <a:rPr lang="ru-RU" dirty="0" err="1" smtClean="0">
                <a:solidFill>
                  <a:schemeClr val="tx1"/>
                </a:solidFill>
              </a:rPr>
              <a:t>періоду</a:t>
            </a:r>
            <a:r>
              <a:rPr lang="ru-RU" dirty="0" smtClean="0">
                <a:solidFill>
                  <a:schemeClr val="tx1"/>
                </a:solidFill>
              </a:rPr>
              <a:t> </a:t>
            </a:r>
            <a:r>
              <a:rPr lang="ru-RU" dirty="0">
                <a:solidFill>
                  <a:schemeClr val="tx1"/>
                </a:solidFill>
              </a:rPr>
              <a:t>в </a:t>
            </a:r>
            <a:r>
              <a:rPr lang="ru-RU" dirty="0" err="1">
                <a:solidFill>
                  <a:schemeClr val="tx1"/>
                </a:solidFill>
              </a:rPr>
              <a:t>історії</a:t>
            </a:r>
            <a:r>
              <a:rPr lang="ru-RU" dirty="0">
                <a:solidFill>
                  <a:schemeClr val="tx1"/>
                </a:solidFill>
              </a:rPr>
              <a:t> </a:t>
            </a:r>
            <a:r>
              <a:rPr lang="ru-RU" dirty="0" err="1">
                <a:solidFill>
                  <a:schemeClr val="tx1"/>
                </a:solidFill>
              </a:rPr>
              <a:t>національного</a:t>
            </a:r>
            <a:r>
              <a:rPr lang="ru-RU" dirty="0">
                <a:solidFill>
                  <a:schemeClr val="tx1"/>
                </a:solidFill>
              </a:rPr>
              <a:t> театру </a:t>
            </a:r>
            <a:r>
              <a:rPr lang="ru-RU" dirty="0" err="1" smtClean="0">
                <a:solidFill>
                  <a:schemeClr val="tx1"/>
                </a:solidFill>
              </a:rPr>
              <a:t>України</a:t>
            </a:r>
            <a:endParaRPr lang="ru-RU" dirty="0">
              <a:solidFill>
                <a:schemeClr val="tx1"/>
              </a:solidFill>
            </a:endParaRPr>
          </a:p>
        </p:txBody>
      </p:sp>
      <p:sp>
        <p:nvSpPr>
          <p:cNvPr id="2" name="Заголовок 1"/>
          <p:cNvSpPr>
            <a:spLocks noGrp="1"/>
          </p:cNvSpPr>
          <p:nvPr>
            <p:ph type="ctrTitle"/>
          </p:nvPr>
        </p:nvSpPr>
        <p:spPr/>
        <p:txBody>
          <a:bodyPr/>
          <a:lstStyle/>
          <a:p>
            <a:r>
              <a:rPr lang="uk-UA" dirty="0" smtClean="0"/>
              <a:t>Український театр ХХ століття</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foto_b1.jpg"/>
          <p:cNvPicPr>
            <a:picLocks noGrp="1" noChangeAspect="1"/>
          </p:cNvPicPr>
          <p:nvPr>
            <p:ph sz="quarter" idx="1"/>
          </p:nvPr>
        </p:nvPicPr>
        <p:blipFill>
          <a:blip r:embed="rId2" cstate="print"/>
          <a:stretch>
            <a:fillRect/>
          </a:stretch>
        </p:blipFill>
        <p:spPr>
          <a:xfrm>
            <a:off x="4211960" y="620688"/>
            <a:ext cx="4680519" cy="4824536"/>
          </a:xfrm>
        </p:spPr>
      </p:pic>
      <p:sp>
        <p:nvSpPr>
          <p:cNvPr id="4" name="Текст 3"/>
          <p:cNvSpPr>
            <a:spLocks noGrp="1"/>
          </p:cNvSpPr>
          <p:nvPr>
            <p:ph type="body" idx="2"/>
          </p:nvPr>
        </p:nvSpPr>
        <p:spPr>
          <a:xfrm>
            <a:off x="395536" y="1268760"/>
            <a:ext cx="3888432" cy="5400600"/>
          </a:xfrm>
        </p:spPr>
        <p:txBody>
          <a:bodyPr>
            <a:normAutofit fontScale="47500" lnSpcReduction="20000"/>
          </a:bodyPr>
          <a:lstStyle/>
          <a:p>
            <a:r>
              <a:rPr lang="ru-RU" sz="3400" dirty="0"/>
              <a:t>Цей </a:t>
            </a:r>
            <a:r>
              <a:rPr lang="ru-RU" sz="3400" dirty="0" err="1"/>
              <a:t>рух</a:t>
            </a:r>
            <a:r>
              <a:rPr lang="ru-RU" sz="3400" dirty="0"/>
              <a:t> за </a:t>
            </a:r>
            <a:r>
              <a:rPr lang="ru-RU" sz="3400" dirty="0" err="1"/>
              <a:t>оновлення</a:t>
            </a:r>
            <a:r>
              <a:rPr lang="ru-RU" sz="3400" dirty="0"/>
              <a:t> </a:t>
            </a:r>
            <a:r>
              <a:rPr lang="ru-RU" sz="3400" dirty="0" err="1"/>
              <a:t>був</a:t>
            </a:r>
            <a:r>
              <a:rPr lang="ru-RU" sz="3400" dirty="0"/>
              <a:t> </a:t>
            </a:r>
            <a:r>
              <a:rPr lang="ru-RU" sz="3400" dirty="0" err="1"/>
              <a:t>співзвучний</a:t>
            </a:r>
            <a:r>
              <a:rPr lang="ru-RU" sz="3400" dirty="0"/>
              <a:t> </a:t>
            </a:r>
            <a:r>
              <a:rPr lang="ru-RU" sz="3400" dirty="0" err="1"/>
              <a:t>з</a:t>
            </a:r>
            <a:r>
              <a:rPr lang="ru-RU" sz="3400" dirty="0"/>
              <a:t> </a:t>
            </a:r>
            <a:r>
              <a:rPr lang="ru-RU" sz="3400" dirty="0" err="1"/>
              <a:t>аналогічним</a:t>
            </a:r>
            <a:r>
              <a:rPr lang="ru-RU" sz="3400" dirty="0"/>
              <a:t> </a:t>
            </a:r>
            <a:r>
              <a:rPr lang="ru-RU" sz="3400" dirty="0" err="1"/>
              <a:t>рухом</a:t>
            </a:r>
            <a:r>
              <a:rPr lang="ru-RU" sz="3400" dirty="0"/>
              <a:t> на </a:t>
            </a:r>
            <a:r>
              <a:rPr lang="ru-RU" sz="3400" dirty="0" err="1"/>
              <a:t>Заході</a:t>
            </a:r>
            <a:r>
              <a:rPr lang="ru-RU" sz="3400" dirty="0"/>
              <a:t>, де </a:t>
            </a:r>
            <a:r>
              <a:rPr lang="ru-RU" sz="3400" dirty="0" err="1"/>
              <a:t>теж</a:t>
            </a:r>
            <a:r>
              <a:rPr lang="ru-RU" sz="3400" dirty="0"/>
              <a:t> театр </a:t>
            </a:r>
            <a:r>
              <a:rPr lang="ru-RU" sz="3400" dirty="0" err="1"/>
              <a:t>перейшов</a:t>
            </a:r>
            <a:r>
              <a:rPr lang="ru-RU" sz="3400" dirty="0"/>
              <a:t> свою </a:t>
            </a:r>
            <a:r>
              <a:rPr lang="ru-RU" sz="3400" dirty="0" err="1"/>
              <a:t>різку</a:t>
            </a:r>
            <a:r>
              <a:rPr lang="ru-RU" sz="3400" dirty="0"/>
              <a:t> </a:t>
            </a:r>
            <a:r>
              <a:rPr lang="ru-RU" sz="3400" dirty="0" err="1"/>
              <a:t>революцію</a:t>
            </a:r>
            <a:r>
              <a:rPr lang="ru-RU" sz="3400" dirty="0"/>
              <a:t>. </a:t>
            </a:r>
            <a:r>
              <a:rPr lang="ru-RU" sz="3400" dirty="0" err="1"/>
              <a:t>Це</a:t>
            </a:r>
            <a:r>
              <a:rPr lang="ru-RU" sz="3400" dirty="0"/>
              <a:t> </a:t>
            </a:r>
            <a:r>
              <a:rPr lang="ru-RU" sz="3400" dirty="0" err="1"/>
              <a:t>був</a:t>
            </a:r>
            <a:r>
              <a:rPr lang="ru-RU" sz="3400" dirty="0"/>
              <a:t> час, коли </a:t>
            </a:r>
            <a:r>
              <a:rPr lang="ru-RU" sz="3400" dirty="0" err="1"/>
              <a:t>література</a:t>
            </a:r>
            <a:r>
              <a:rPr lang="ru-RU" sz="3400" dirty="0"/>
              <a:t> </a:t>
            </a:r>
            <a:r>
              <a:rPr lang="ru-RU" sz="3400" dirty="0" err="1"/>
              <a:t>опанувала</a:t>
            </a:r>
            <a:r>
              <a:rPr lang="ru-RU" sz="3400" dirty="0"/>
              <a:t> театр </a:t>
            </a:r>
            <a:r>
              <a:rPr lang="ru-RU" sz="3400" dirty="0" err="1"/>
              <a:t>і</a:t>
            </a:r>
            <a:r>
              <a:rPr lang="ru-RU" sz="3400" dirty="0"/>
              <a:t> </a:t>
            </a:r>
            <a:r>
              <a:rPr lang="ru-RU" sz="3400" dirty="0" err="1"/>
              <a:t>праця</a:t>
            </a:r>
            <a:r>
              <a:rPr lang="ru-RU" sz="3400" dirty="0"/>
              <a:t> автора-драматурга почала </a:t>
            </a:r>
            <a:r>
              <a:rPr lang="ru-RU" sz="3400" dirty="0" err="1"/>
              <a:t>надавати</a:t>
            </a:r>
            <a:r>
              <a:rPr lang="ru-RU" sz="3400" dirty="0"/>
              <a:t> </a:t>
            </a:r>
            <a:r>
              <a:rPr lang="ru-RU" sz="3400" dirty="0" err="1"/>
              <a:t>театрові</a:t>
            </a:r>
            <a:r>
              <a:rPr lang="ru-RU" sz="3400" dirty="0"/>
              <a:t> </a:t>
            </a:r>
            <a:r>
              <a:rPr lang="ru-RU" sz="3400" dirty="0" err="1"/>
              <a:t>нове</a:t>
            </a:r>
            <a:r>
              <a:rPr lang="ru-RU" sz="3400" dirty="0"/>
              <a:t> </a:t>
            </a:r>
            <a:r>
              <a:rPr lang="ru-RU" sz="3400" dirty="0" err="1"/>
              <a:t>обличчя</a:t>
            </a:r>
            <a:r>
              <a:rPr lang="ru-RU" sz="3400" dirty="0"/>
              <a:t>. Драматург став </a:t>
            </a:r>
            <a:r>
              <a:rPr lang="ru-RU" sz="3400" dirty="0" err="1"/>
              <a:t>першою</a:t>
            </a:r>
            <a:r>
              <a:rPr lang="ru-RU" sz="3400" dirty="0"/>
              <a:t> </a:t>
            </a:r>
            <a:r>
              <a:rPr lang="ru-RU" sz="3400" dirty="0" err="1"/>
              <a:t>і</a:t>
            </a:r>
            <a:r>
              <a:rPr lang="ru-RU" sz="3400" dirty="0"/>
              <a:t> основною силою в </a:t>
            </a:r>
            <a:r>
              <a:rPr lang="ru-RU" sz="3400" dirty="0" err="1"/>
              <a:t>театрі</a:t>
            </a:r>
            <a:r>
              <a:rPr lang="ru-RU" sz="3400" dirty="0"/>
              <a:t>. </a:t>
            </a:r>
            <a:r>
              <a:rPr lang="ru-RU" sz="3400" dirty="0" err="1"/>
              <a:t>Зменшилось</a:t>
            </a:r>
            <a:r>
              <a:rPr lang="ru-RU" sz="3400" dirty="0"/>
              <a:t> </a:t>
            </a:r>
            <a:r>
              <a:rPr lang="ru-RU" sz="3400" dirty="0" err="1"/>
              <a:t>теж</a:t>
            </a:r>
            <a:r>
              <a:rPr lang="ru-RU" sz="3400" dirty="0"/>
              <a:t> </a:t>
            </a:r>
            <a:r>
              <a:rPr lang="ru-RU" sz="3400" dirty="0" err="1"/>
              <a:t>значення</a:t>
            </a:r>
            <a:r>
              <a:rPr lang="ru-RU" sz="3400" dirty="0"/>
              <a:t> </a:t>
            </a:r>
            <a:r>
              <a:rPr lang="ru-RU" sz="3400" dirty="0" err="1"/>
              <a:t>актора</a:t>
            </a:r>
            <a:r>
              <a:rPr lang="ru-RU" sz="3400" dirty="0"/>
              <a:t>, </a:t>
            </a:r>
            <a:r>
              <a:rPr lang="ru-RU" sz="3400" dirty="0" err="1"/>
              <a:t>виросла</a:t>
            </a:r>
            <a:r>
              <a:rPr lang="ru-RU" sz="3400" dirty="0"/>
              <a:t> роль </a:t>
            </a:r>
            <a:r>
              <a:rPr lang="ru-RU" sz="3400" dirty="0" err="1"/>
              <a:t>режисера</a:t>
            </a:r>
            <a:r>
              <a:rPr lang="ru-RU" sz="3400" dirty="0"/>
              <a:t>. </a:t>
            </a:r>
            <a:r>
              <a:rPr lang="ru-RU" sz="3400" dirty="0" err="1"/>
              <a:t>Під</a:t>
            </a:r>
            <a:r>
              <a:rPr lang="ru-RU" sz="3400" dirty="0"/>
              <a:t> час таких перших </a:t>
            </a:r>
            <a:r>
              <a:rPr lang="ru-RU" sz="3400" dirty="0" err="1"/>
              <a:t>спроб</a:t>
            </a:r>
            <a:r>
              <a:rPr lang="ru-RU" sz="3400" dirty="0"/>
              <a:t> </a:t>
            </a:r>
            <a:r>
              <a:rPr lang="ru-RU" sz="3400" dirty="0" err="1"/>
              <a:t>оновлення</a:t>
            </a:r>
            <a:r>
              <a:rPr lang="ru-RU" sz="3400" dirty="0"/>
              <a:t> </a:t>
            </a:r>
            <a:r>
              <a:rPr lang="ru-RU" sz="3400" dirty="0" err="1"/>
              <a:t>теж</a:t>
            </a:r>
            <a:r>
              <a:rPr lang="ru-RU" sz="3400" dirty="0"/>
              <a:t> </a:t>
            </a:r>
            <a:r>
              <a:rPr lang="ru-RU" sz="3400" dirty="0" err="1"/>
              <a:t>українського</a:t>
            </a:r>
            <a:r>
              <a:rPr lang="ru-RU" sz="3400" dirty="0"/>
              <a:t> театру (</a:t>
            </a:r>
            <a:r>
              <a:rPr lang="ru-RU" sz="3400" dirty="0" err="1"/>
              <a:t>завдяки</a:t>
            </a:r>
            <a:r>
              <a:rPr lang="ru-RU" sz="3400" dirty="0"/>
              <a:t> </a:t>
            </a:r>
            <a:r>
              <a:rPr lang="ru-RU" sz="3400" dirty="0" err="1"/>
              <a:t>українським</a:t>
            </a:r>
            <a:r>
              <a:rPr lang="ru-RU" sz="3400" dirty="0"/>
              <a:t> драматургам) </a:t>
            </a:r>
            <a:r>
              <a:rPr lang="ru-RU" sz="3400" dirty="0" err="1"/>
              <a:t>прийшло</a:t>
            </a:r>
            <a:r>
              <a:rPr lang="ru-RU" sz="3400" dirty="0"/>
              <a:t> до </a:t>
            </a:r>
            <a:r>
              <a:rPr lang="ru-RU" sz="3400" dirty="0" err="1"/>
              <a:t>своєрідного</a:t>
            </a:r>
            <a:r>
              <a:rPr lang="ru-RU" sz="3400" dirty="0"/>
              <a:t> феномену, </a:t>
            </a:r>
            <a:r>
              <a:rPr lang="ru-RU" sz="3400" dirty="0" err="1"/>
              <a:t>який</a:t>
            </a:r>
            <a:r>
              <a:rPr lang="ru-RU" sz="3400" dirty="0"/>
              <a:t> ми </a:t>
            </a:r>
            <a:r>
              <a:rPr lang="ru-RU" sz="3400" dirty="0" err="1"/>
              <a:t>вже</a:t>
            </a:r>
            <a:r>
              <a:rPr lang="ru-RU" sz="3400" dirty="0"/>
              <a:t> </a:t>
            </a:r>
            <a:r>
              <a:rPr lang="ru-RU" sz="3400" dirty="0" err="1"/>
              <a:t>спостерігали</a:t>
            </a:r>
            <a:r>
              <a:rPr lang="ru-RU" sz="3400" dirty="0"/>
              <a:t> в </a:t>
            </a:r>
            <a:r>
              <a:rPr lang="ru-RU" sz="3400" dirty="0" err="1"/>
              <a:t>минулому</a:t>
            </a:r>
            <a:r>
              <a:rPr lang="ru-RU" sz="3400" dirty="0" smtClean="0"/>
              <a:t>.</a:t>
            </a:r>
          </a:p>
          <a:p>
            <a:endParaRPr lang="uk-UA" dirty="0"/>
          </a:p>
          <a:p>
            <a:endParaRPr lang="uk-UA" dirty="0" smtClean="0"/>
          </a:p>
          <a:p>
            <a:endParaRPr lang="uk-UA" sz="1800" dirty="0"/>
          </a:p>
          <a:p>
            <a:r>
              <a:rPr lang="uk-UA" sz="3200" b="1" dirty="0" smtClean="0"/>
              <a:t>Національний театр ім. Заньковецької </a:t>
            </a:r>
            <a:endParaRPr lang="ru-RU" sz="3200" b="1" dirty="0"/>
          </a:p>
        </p:txBody>
      </p:sp>
      <p:sp>
        <p:nvSpPr>
          <p:cNvPr id="2" name="Заголовок 1"/>
          <p:cNvSpPr>
            <a:spLocks noGrp="1"/>
          </p:cNvSpPr>
          <p:nvPr>
            <p:ph type="title"/>
          </p:nvPr>
        </p:nvSpPr>
        <p:spPr>
          <a:xfrm>
            <a:off x="457200" y="548680"/>
            <a:ext cx="3008313" cy="648072"/>
          </a:xfrm>
        </p:spPr>
        <p:txBody>
          <a:bodyPr>
            <a:normAutofit fontScale="90000"/>
          </a:bodyPr>
          <a:lstStyle/>
          <a:p>
            <a:r>
              <a:rPr lang="uk-UA" sz="3600" dirty="0" smtClean="0"/>
              <a:t>Театр на заході</a:t>
            </a:r>
            <a:endParaRPr lang="ru-RU"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err="1" smtClean="0"/>
              <a:t>“Потомки</a:t>
            </a:r>
            <a:r>
              <a:rPr lang="uk-UA" dirty="0" smtClean="0"/>
              <a:t> </a:t>
            </a:r>
            <a:r>
              <a:rPr lang="uk-UA" dirty="0" err="1" smtClean="0"/>
              <a:t>запорожців”</a:t>
            </a:r>
            <a:r>
              <a:rPr lang="uk-UA" dirty="0" smtClean="0"/>
              <a:t> О.Довженка</a:t>
            </a:r>
            <a:endParaRPr lang="ru-RU" dirty="0"/>
          </a:p>
        </p:txBody>
      </p:sp>
      <p:sp>
        <p:nvSpPr>
          <p:cNvPr id="3" name="Содержимое 2"/>
          <p:cNvSpPr>
            <a:spLocks noGrp="1"/>
          </p:cNvSpPr>
          <p:nvPr>
            <p:ph sz="half" idx="1"/>
          </p:nvPr>
        </p:nvSpPr>
        <p:spPr/>
        <p:txBody>
          <a:bodyPr>
            <a:noAutofit/>
          </a:bodyPr>
          <a:lstStyle/>
          <a:p>
            <a:r>
              <a:rPr lang="ru-RU" sz="1400" dirty="0" err="1" smtClean="0"/>
              <a:t>Новий</a:t>
            </a:r>
            <a:r>
              <a:rPr lang="ru-RU" sz="1400" dirty="0" smtClean="0"/>
              <a:t> виток </a:t>
            </a:r>
            <a:r>
              <a:rPr lang="ru-RU" sz="1400" dirty="0" err="1" smtClean="0"/>
              <a:t>актуалізації</a:t>
            </a:r>
            <a:r>
              <a:rPr lang="ru-RU" sz="1400" dirty="0" smtClean="0"/>
              <a:t> «</a:t>
            </a:r>
            <a:r>
              <a:rPr lang="ru-RU" sz="1400" dirty="0" err="1" smtClean="0"/>
              <a:t>класової</a:t>
            </a:r>
            <a:r>
              <a:rPr lang="ru-RU" sz="1400" dirty="0" smtClean="0"/>
              <a:t> </a:t>
            </a:r>
            <a:r>
              <a:rPr lang="ru-RU" sz="1400" dirty="0" err="1" smtClean="0"/>
              <a:t>боротьби</a:t>
            </a:r>
            <a:r>
              <a:rPr lang="ru-RU" sz="1400" dirty="0" smtClean="0"/>
              <a:t>» </a:t>
            </a:r>
            <a:r>
              <a:rPr lang="ru-RU" sz="1400" dirty="0" err="1" smtClean="0"/>
              <a:t>відбився</a:t>
            </a:r>
            <a:r>
              <a:rPr lang="ru-RU" sz="1400" dirty="0" smtClean="0"/>
              <a:t> </a:t>
            </a:r>
            <a:r>
              <a:rPr lang="ru-RU" sz="1400" dirty="0" err="1" smtClean="0"/>
              <a:t>і</a:t>
            </a:r>
            <a:r>
              <a:rPr lang="ru-RU" sz="1400" dirty="0" smtClean="0"/>
              <a:t> у </a:t>
            </a:r>
            <a:r>
              <a:rPr lang="ru-RU" sz="1400" dirty="0" err="1" smtClean="0"/>
              <a:t>п'єсі</a:t>
            </a:r>
            <a:r>
              <a:rPr lang="ru-RU" sz="1400" dirty="0" smtClean="0"/>
              <a:t> О. </a:t>
            </a:r>
            <a:r>
              <a:rPr lang="ru-RU" sz="1400" dirty="0" err="1" smtClean="0"/>
              <a:t>Довженка</a:t>
            </a:r>
            <a:r>
              <a:rPr lang="ru-RU" sz="1400" dirty="0" smtClean="0"/>
              <a:t> «Потомки </a:t>
            </a:r>
            <a:r>
              <a:rPr lang="ru-RU" sz="1400" dirty="0" err="1" smtClean="0"/>
              <a:t>запорожців</a:t>
            </a:r>
            <a:r>
              <a:rPr lang="ru-RU" sz="1400" dirty="0" smtClean="0"/>
              <a:t>» (1935—1953). У </a:t>
            </a:r>
            <a:r>
              <a:rPr lang="ru-RU" sz="1400" dirty="0" err="1" smtClean="0"/>
              <a:t>цьому</a:t>
            </a:r>
            <a:r>
              <a:rPr lang="ru-RU" sz="1400" dirty="0" smtClean="0"/>
              <a:t> </a:t>
            </a:r>
            <a:r>
              <a:rPr lang="ru-RU" sz="1400" dirty="0" err="1" smtClean="0"/>
              <a:t>творі</a:t>
            </a:r>
            <a:r>
              <a:rPr lang="ru-RU" sz="1400" dirty="0" smtClean="0"/>
              <a:t> </a:t>
            </a:r>
            <a:r>
              <a:rPr lang="ru-RU" sz="1400" dirty="0" err="1" smtClean="0"/>
              <a:t>вирішується</a:t>
            </a:r>
            <a:r>
              <a:rPr lang="ru-RU" sz="1400" dirty="0" smtClean="0"/>
              <a:t> </a:t>
            </a:r>
            <a:r>
              <a:rPr lang="ru-RU" sz="1400" dirty="0" err="1" smtClean="0"/>
              <a:t>конфлікт</a:t>
            </a:r>
            <a:r>
              <a:rPr lang="ru-RU" sz="1400" dirty="0" smtClean="0"/>
              <a:t> </a:t>
            </a:r>
            <a:r>
              <a:rPr lang="ru-RU" sz="1400" dirty="0" err="1" smtClean="0"/>
              <a:t>між</a:t>
            </a:r>
            <a:r>
              <a:rPr lang="ru-RU" sz="1400" dirty="0" smtClean="0"/>
              <a:t> </a:t>
            </a:r>
            <a:r>
              <a:rPr lang="ru-RU" sz="1400" dirty="0" err="1" smtClean="0"/>
              <a:t>колективістським</a:t>
            </a:r>
            <a:r>
              <a:rPr lang="ru-RU" sz="1400" dirty="0" smtClean="0"/>
              <a:t> та </a:t>
            </a:r>
            <a:r>
              <a:rPr lang="ru-RU" sz="1400" dirty="0" err="1" smtClean="0"/>
              <a:t>одноосібницьким</a:t>
            </a:r>
            <a:r>
              <a:rPr lang="ru-RU" sz="1400" dirty="0" smtClean="0"/>
              <a:t> </a:t>
            </a:r>
            <a:r>
              <a:rPr lang="ru-RU" sz="1400" dirty="0" err="1" smtClean="0"/>
              <a:t>світоглядами</a:t>
            </a:r>
            <a:r>
              <a:rPr lang="ru-RU" sz="1400" dirty="0" smtClean="0"/>
              <a:t>. Перемога — за </a:t>
            </a:r>
            <a:r>
              <a:rPr lang="ru-RU" sz="1400" dirty="0" err="1" smtClean="0"/>
              <a:t>ідеологією</a:t>
            </a:r>
            <a:r>
              <a:rPr lang="ru-RU" sz="1400" dirty="0" smtClean="0"/>
              <a:t> </a:t>
            </a:r>
            <a:r>
              <a:rPr lang="ru-RU" sz="1400" dirty="0" err="1" smtClean="0"/>
              <a:t>колективізму</a:t>
            </a:r>
            <a:r>
              <a:rPr lang="ru-RU" sz="1400" dirty="0" smtClean="0"/>
              <a:t>. </a:t>
            </a:r>
            <a:r>
              <a:rPr lang="ru-RU" sz="1400" dirty="0" err="1" smtClean="0"/>
              <a:t>Звертаючись</a:t>
            </a:r>
            <a:r>
              <a:rPr lang="ru-RU" sz="1400" dirty="0" smtClean="0"/>
              <a:t> до </a:t>
            </a:r>
            <a:r>
              <a:rPr lang="ru-RU" sz="1400" dirty="0" err="1" smtClean="0"/>
              <a:t>цього</a:t>
            </a:r>
            <a:r>
              <a:rPr lang="ru-RU" sz="1400" dirty="0" smtClean="0"/>
              <a:t> </a:t>
            </a:r>
            <a:r>
              <a:rPr lang="ru-RU" sz="1400" dirty="0" err="1" smtClean="0"/>
              <a:t>й</a:t>
            </a:r>
            <a:r>
              <a:rPr lang="ru-RU" sz="1400" dirty="0" smtClean="0"/>
              <a:t> </a:t>
            </a:r>
            <a:r>
              <a:rPr lang="ru-RU" sz="1400" dirty="0" err="1" smtClean="0"/>
              <a:t>подібних</a:t>
            </a:r>
            <a:r>
              <a:rPr lang="ru-RU" sz="1400" dirty="0" smtClean="0"/>
              <a:t> </a:t>
            </a:r>
            <a:r>
              <a:rPr lang="ru-RU" sz="1400" dirty="0" err="1" smtClean="0"/>
              <a:t>творів</a:t>
            </a:r>
            <a:r>
              <a:rPr lang="ru-RU" sz="1400" dirty="0" smtClean="0"/>
              <a:t>, </a:t>
            </a:r>
            <a:r>
              <a:rPr lang="ru-RU" sz="1400" dirty="0" err="1" smtClean="0"/>
              <a:t>сучасний</a:t>
            </a:r>
            <a:r>
              <a:rPr lang="ru-RU" sz="1400" dirty="0" smtClean="0"/>
              <a:t> </a:t>
            </a:r>
            <a:r>
              <a:rPr lang="ru-RU" sz="1400" dirty="0" err="1" smtClean="0"/>
              <a:t>читач</a:t>
            </a:r>
            <a:r>
              <a:rPr lang="ru-RU" sz="1400" dirty="0" smtClean="0"/>
              <a:t> (</a:t>
            </a:r>
            <a:r>
              <a:rPr lang="ru-RU" sz="1400" dirty="0" err="1" smtClean="0"/>
              <a:t>бо</a:t>
            </a:r>
            <a:r>
              <a:rPr lang="ru-RU" sz="1400" dirty="0" smtClean="0"/>
              <a:t> </a:t>
            </a:r>
            <a:r>
              <a:rPr lang="ru-RU" sz="1400" dirty="0" err="1" smtClean="0"/>
              <a:t>п'єсу</a:t>
            </a:r>
            <a:r>
              <a:rPr lang="ru-RU" sz="1400" dirty="0" smtClean="0"/>
              <a:t> «Потомки </a:t>
            </a:r>
            <a:r>
              <a:rPr lang="ru-RU" sz="1400" dirty="0" err="1" smtClean="0"/>
              <a:t>запорожців</a:t>
            </a:r>
            <a:r>
              <a:rPr lang="ru-RU" sz="1400" dirty="0" smtClean="0"/>
              <a:t>» навряд </a:t>
            </a:r>
            <a:r>
              <a:rPr lang="ru-RU" sz="1400" dirty="0" err="1" smtClean="0"/>
              <a:t>чи</a:t>
            </a:r>
            <a:r>
              <a:rPr lang="ru-RU" sz="1400" dirty="0" smtClean="0"/>
              <a:t> </a:t>
            </a:r>
            <a:r>
              <a:rPr lang="ru-RU" sz="1400" dirty="0" err="1" smtClean="0"/>
              <a:t>ставитимуть</a:t>
            </a:r>
            <a:r>
              <a:rPr lang="ru-RU" sz="1400" dirty="0" smtClean="0"/>
              <a:t> на </a:t>
            </a:r>
            <a:r>
              <a:rPr lang="ru-RU" sz="1400" dirty="0" err="1" smtClean="0"/>
              <a:t>сцені</a:t>
            </a:r>
            <a:r>
              <a:rPr lang="ru-RU" sz="1400" dirty="0" smtClean="0"/>
              <a:t>) </a:t>
            </a:r>
            <a:r>
              <a:rPr lang="ru-RU" sz="1400" dirty="0" err="1" smtClean="0"/>
              <a:t>має</a:t>
            </a:r>
            <a:r>
              <a:rPr lang="ru-RU" sz="1400" dirty="0" smtClean="0"/>
              <a:t> </a:t>
            </a:r>
            <a:r>
              <a:rPr lang="ru-RU" sz="1400" dirty="0" err="1" smtClean="0"/>
              <a:t>можливість</a:t>
            </a:r>
            <a:r>
              <a:rPr lang="ru-RU" sz="1400" dirty="0" smtClean="0"/>
              <a:t> </a:t>
            </a:r>
            <a:r>
              <a:rPr lang="ru-RU" sz="1400" dirty="0" err="1" smtClean="0"/>
              <a:t>відчути</a:t>
            </a:r>
            <a:r>
              <a:rPr lang="ru-RU" sz="1400" dirty="0" smtClean="0"/>
              <a:t>, </a:t>
            </a:r>
            <a:r>
              <a:rPr lang="ru-RU" sz="1400" dirty="0" err="1" smtClean="0"/>
              <a:t>якою</a:t>
            </a:r>
            <a:r>
              <a:rPr lang="ru-RU" sz="1400" dirty="0" smtClean="0"/>
              <a:t> </a:t>
            </a:r>
            <a:r>
              <a:rPr lang="ru-RU" sz="1400" dirty="0" err="1" smtClean="0"/>
              <a:t>ціною</a:t>
            </a:r>
            <a:r>
              <a:rPr lang="ru-RU" sz="1400" dirty="0" smtClean="0"/>
              <a:t> </a:t>
            </a:r>
            <a:r>
              <a:rPr lang="ru-RU" sz="1400" dirty="0" err="1" smtClean="0"/>
              <a:t>давалася</a:t>
            </a:r>
            <a:r>
              <a:rPr lang="ru-RU" sz="1400" dirty="0" smtClean="0"/>
              <a:t> </a:t>
            </a:r>
            <a:r>
              <a:rPr lang="ru-RU" sz="1400" dirty="0" err="1" smtClean="0"/>
              <a:t>перемога</a:t>
            </a:r>
            <a:r>
              <a:rPr lang="ru-RU" sz="1400" dirty="0" smtClean="0"/>
              <a:t> </a:t>
            </a:r>
            <a:r>
              <a:rPr lang="ru-RU" sz="1400" dirty="0" err="1" smtClean="0"/>
              <a:t>колгоспного</a:t>
            </a:r>
            <a:r>
              <a:rPr lang="ru-RU" sz="1400" dirty="0" smtClean="0"/>
              <a:t> ладу, </a:t>
            </a:r>
            <a:r>
              <a:rPr lang="ru-RU" sz="1400" dirty="0" err="1" smtClean="0"/>
              <a:t>яких</a:t>
            </a:r>
            <a:r>
              <a:rPr lang="ru-RU" sz="1400" dirty="0" smtClean="0"/>
              <a:t> </a:t>
            </a:r>
            <a:r>
              <a:rPr lang="ru-RU" sz="1400" dirty="0" err="1" smtClean="0"/>
              <a:t>безжальних</a:t>
            </a:r>
            <a:r>
              <a:rPr lang="ru-RU" sz="1400" dirty="0" smtClean="0"/>
              <a:t> </a:t>
            </a:r>
            <a:r>
              <a:rPr lang="ru-RU" sz="1400" dirty="0" err="1" smtClean="0"/>
              <a:t>експериментів</a:t>
            </a:r>
            <a:r>
              <a:rPr lang="ru-RU" sz="1400" dirty="0" smtClean="0"/>
              <a:t> </a:t>
            </a:r>
            <a:r>
              <a:rPr lang="ru-RU" sz="1400" dirty="0" err="1" smtClean="0"/>
              <a:t>зазнала</a:t>
            </a:r>
            <a:r>
              <a:rPr lang="ru-RU" sz="1400" dirty="0" smtClean="0"/>
              <a:t> народна </a:t>
            </a:r>
            <a:r>
              <a:rPr lang="ru-RU" sz="1400" dirty="0" err="1" smtClean="0"/>
              <a:t>свідомість</a:t>
            </a:r>
            <a:r>
              <a:rPr lang="ru-RU" sz="1400" dirty="0" smtClean="0"/>
              <a:t>. З </a:t>
            </a:r>
            <a:r>
              <a:rPr lang="ru-RU" sz="1400" dirty="0" err="1" smtClean="0"/>
              <a:t>огляду</a:t>
            </a:r>
            <a:r>
              <a:rPr lang="ru-RU" sz="1400" dirty="0" smtClean="0"/>
              <a:t> на </a:t>
            </a:r>
            <a:r>
              <a:rPr lang="ru-RU" sz="1400" dirty="0" err="1" smtClean="0"/>
              <a:t>це</a:t>
            </a:r>
            <a:r>
              <a:rPr lang="ru-RU" sz="1400" dirty="0" smtClean="0"/>
              <a:t> </a:t>
            </a:r>
            <a:r>
              <a:rPr lang="ru-RU" sz="1400" dirty="0" err="1" smtClean="0"/>
              <a:t>стає</a:t>
            </a:r>
            <a:r>
              <a:rPr lang="ru-RU" sz="1400" dirty="0" smtClean="0"/>
              <a:t> </a:t>
            </a:r>
            <a:r>
              <a:rPr lang="ru-RU" sz="1400" dirty="0" err="1" smtClean="0"/>
              <a:t>більш</a:t>
            </a:r>
            <a:r>
              <a:rPr lang="ru-RU" sz="1400" dirty="0" smtClean="0"/>
              <a:t> </a:t>
            </a:r>
            <a:r>
              <a:rPr lang="ru-RU" sz="1400" dirty="0" err="1" smtClean="0"/>
              <a:t>зрозумілим</a:t>
            </a:r>
            <a:r>
              <a:rPr lang="ru-RU" sz="1400" dirty="0" smtClean="0"/>
              <a:t>, </a:t>
            </a:r>
            <a:r>
              <a:rPr lang="ru-RU" sz="1400" dirty="0" err="1" smtClean="0"/>
              <a:t>чому</a:t>
            </a:r>
            <a:r>
              <a:rPr lang="ru-RU" sz="1400" dirty="0" smtClean="0"/>
              <a:t> так </a:t>
            </a:r>
            <a:r>
              <a:rPr lang="ru-RU" sz="1400" dirty="0" err="1" smtClean="0"/>
              <a:t>важко</a:t>
            </a:r>
            <a:r>
              <a:rPr lang="ru-RU" sz="1400" dirty="0" smtClean="0"/>
              <a:t> </a:t>
            </a:r>
            <a:r>
              <a:rPr lang="ru-RU" sz="1400" dirty="0" err="1" smtClean="0"/>
              <a:t>повертається</a:t>
            </a:r>
            <a:r>
              <a:rPr lang="ru-RU" sz="1400" dirty="0" smtClean="0"/>
              <a:t> до селян (</a:t>
            </a:r>
            <a:r>
              <a:rPr lang="ru-RU" sz="1400" dirty="0" err="1" smtClean="0"/>
              <a:t>і</a:t>
            </a:r>
            <a:r>
              <a:rPr lang="ru-RU" sz="1400" dirty="0" smtClean="0"/>
              <a:t> не </a:t>
            </a:r>
            <a:r>
              <a:rPr lang="ru-RU" sz="1400" dirty="0" err="1" smtClean="0"/>
              <a:t>тільки</a:t>
            </a:r>
            <a:r>
              <a:rPr lang="ru-RU" sz="1400" dirty="0" smtClean="0"/>
              <a:t> до них) </a:t>
            </a:r>
            <a:r>
              <a:rPr lang="ru-RU" sz="1400" dirty="0" err="1" smtClean="0"/>
              <a:t>любов</a:t>
            </a:r>
            <a:r>
              <a:rPr lang="ru-RU" sz="1400" dirty="0" smtClean="0"/>
              <a:t> до </a:t>
            </a:r>
            <a:r>
              <a:rPr lang="ru-RU" sz="1400" dirty="0" err="1" smtClean="0"/>
              <a:t>землі</a:t>
            </a:r>
            <a:r>
              <a:rPr lang="ru-RU" sz="1400" dirty="0" smtClean="0"/>
              <a:t>, </a:t>
            </a:r>
            <a:r>
              <a:rPr lang="ru-RU" sz="1400" dirty="0" err="1" smtClean="0"/>
              <a:t>почуття</a:t>
            </a:r>
            <a:r>
              <a:rPr lang="ru-RU" sz="1400" dirty="0" smtClean="0"/>
              <a:t> господаря в </a:t>
            </a:r>
            <a:r>
              <a:rPr lang="ru-RU" sz="1400" dirty="0" err="1" smtClean="0"/>
              <a:t>посткомуністичну</a:t>
            </a:r>
            <a:r>
              <a:rPr lang="ru-RU" sz="1400" dirty="0" smtClean="0"/>
              <a:t> </a:t>
            </a:r>
            <a:r>
              <a:rPr lang="ru-RU" sz="1400" dirty="0" err="1" smtClean="0"/>
              <a:t>добу</a:t>
            </a:r>
            <a:r>
              <a:rPr lang="ru-RU" sz="1400" dirty="0" smtClean="0"/>
              <a:t>. Талант художника дозволяв О. </a:t>
            </a:r>
            <a:r>
              <a:rPr lang="ru-RU" sz="1400" dirty="0" err="1" smtClean="0"/>
              <a:t>Довженку</a:t>
            </a:r>
            <a:r>
              <a:rPr lang="ru-RU" sz="1400" dirty="0" smtClean="0"/>
              <a:t> </a:t>
            </a:r>
            <a:r>
              <a:rPr lang="ru-RU" sz="1400" dirty="0" err="1" smtClean="0"/>
              <a:t>піднести</a:t>
            </a:r>
            <a:r>
              <a:rPr lang="ru-RU" sz="1400" dirty="0" smtClean="0"/>
              <a:t> </a:t>
            </a:r>
            <a:r>
              <a:rPr lang="ru-RU" sz="1400" dirty="0" err="1" smtClean="0"/>
              <a:t>поставлену</a:t>
            </a:r>
            <a:r>
              <a:rPr lang="ru-RU" sz="1400" dirty="0" smtClean="0"/>
              <a:t> проблему «наше </a:t>
            </a:r>
            <a:r>
              <a:rPr lang="ru-RU" sz="1400" dirty="0" err="1" smtClean="0"/>
              <a:t>чи</a:t>
            </a:r>
            <a:r>
              <a:rPr lang="ru-RU" sz="1400" dirty="0" smtClean="0"/>
              <a:t> </a:t>
            </a:r>
            <a:r>
              <a:rPr lang="ru-RU" sz="1400" dirty="0" err="1" smtClean="0"/>
              <a:t>моє</a:t>
            </a:r>
            <a:r>
              <a:rPr lang="ru-RU" sz="1400" dirty="0" smtClean="0"/>
              <a:t>?» на </a:t>
            </a:r>
            <a:r>
              <a:rPr lang="ru-RU" sz="1400" dirty="0" err="1" smtClean="0"/>
              <a:t>рівень</a:t>
            </a:r>
            <a:r>
              <a:rPr lang="ru-RU" sz="1400" dirty="0" smtClean="0"/>
              <a:t> </a:t>
            </a:r>
            <a:r>
              <a:rPr lang="ru-RU" sz="1400" dirty="0" err="1" smtClean="0"/>
              <a:t>світових</a:t>
            </a:r>
            <a:r>
              <a:rPr lang="ru-RU" sz="1400" dirty="0" smtClean="0"/>
              <a:t> </a:t>
            </a:r>
            <a:r>
              <a:rPr lang="ru-RU" sz="1400" dirty="0" err="1" smtClean="0"/>
              <a:t>питань</a:t>
            </a:r>
            <a:r>
              <a:rPr lang="ru-RU" sz="1400" dirty="0" smtClean="0"/>
              <a:t>. </a:t>
            </a:r>
            <a:r>
              <a:rPr lang="ru-RU" sz="1400" dirty="0" err="1" smtClean="0"/>
              <a:t>Безсилля</a:t>
            </a:r>
            <a:r>
              <a:rPr lang="ru-RU" sz="1400" dirty="0" smtClean="0"/>
              <a:t> художника, </a:t>
            </a:r>
            <a:r>
              <a:rPr lang="ru-RU" sz="1400" dirty="0" err="1" smtClean="0"/>
              <a:t>навіть</a:t>
            </a:r>
            <a:r>
              <a:rPr lang="ru-RU" sz="1400" dirty="0" smtClean="0"/>
              <a:t> </a:t>
            </a:r>
            <a:r>
              <a:rPr lang="ru-RU" sz="1400" dirty="0" err="1" smtClean="0"/>
              <a:t>геніального</a:t>
            </a:r>
            <a:r>
              <a:rPr lang="ru-RU" sz="1400" dirty="0" smtClean="0"/>
              <a:t>, за </a:t>
            </a:r>
            <a:r>
              <a:rPr lang="ru-RU" sz="1400" dirty="0" err="1" smtClean="0"/>
              <a:t>обставин</a:t>
            </a:r>
            <a:r>
              <a:rPr lang="ru-RU" sz="1400" dirty="0" smtClean="0"/>
              <a:t> </a:t>
            </a:r>
            <a:r>
              <a:rPr lang="ru-RU" sz="1400" dirty="0" err="1" smtClean="0"/>
              <a:t>тоталітаризму</a:t>
            </a:r>
            <a:r>
              <a:rPr lang="ru-RU" sz="1400" dirty="0" smtClean="0"/>
              <a:t> </a:t>
            </a:r>
            <a:r>
              <a:rPr lang="ru-RU" sz="1400" dirty="0" err="1" smtClean="0"/>
              <a:t>спонукало</a:t>
            </a:r>
            <a:r>
              <a:rPr lang="ru-RU" sz="1400" dirty="0" smtClean="0"/>
              <a:t> </a:t>
            </a:r>
            <a:r>
              <a:rPr lang="ru-RU" sz="1400" dirty="0" err="1" smtClean="0"/>
              <a:t>його</a:t>
            </a:r>
            <a:r>
              <a:rPr lang="ru-RU" sz="1400" dirty="0" smtClean="0"/>
              <a:t> до </a:t>
            </a:r>
            <a:r>
              <a:rPr lang="ru-RU" sz="1400" dirty="0" err="1" smtClean="0"/>
              <a:t>пошуку</a:t>
            </a:r>
            <a:r>
              <a:rPr lang="ru-RU" sz="1400" dirty="0" smtClean="0"/>
              <a:t> </a:t>
            </a:r>
            <a:r>
              <a:rPr lang="ru-RU" sz="1400" dirty="0" err="1" smtClean="0"/>
              <a:t>фальшивих</a:t>
            </a:r>
            <a:r>
              <a:rPr lang="ru-RU" sz="1400" dirty="0" smtClean="0"/>
              <a:t> </a:t>
            </a:r>
            <a:r>
              <a:rPr lang="ru-RU" sz="1400" dirty="0" err="1" smtClean="0"/>
              <a:t>рішень</a:t>
            </a:r>
            <a:r>
              <a:rPr lang="ru-RU" sz="1400" dirty="0" smtClean="0"/>
              <a:t>.</a:t>
            </a:r>
            <a:endParaRPr lang="ru-RU" sz="1400" dirty="0"/>
          </a:p>
        </p:txBody>
      </p:sp>
      <p:pic>
        <p:nvPicPr>
          <p:cNvPr id="5" name="Содержимое 4" descr="12780576491.jpg"/>
          <p:cNvPicPr>
            <a:picLocks noGrp="1" noChangeAspect="1"/>
          </p:cNvPicPr>
          <p:nvPr>
            <p:ph sz="half" idx="2"/>
          </p:nvPr>
        </p:nvPicPr>
        <p:blipFill>
          <a:blip r:embed="rId2" cstate="print"/>
          <a:stretch>
            <a:fillRect/>
          </a:stretch>
        </p:blipFill>
        <p:spPr>
          <a:xfrm>
            <a:off x="5115718" y="1412776"/>
            <a:ext cx="3416721" cy="4683224"/>
          </a:xfrm>
        </p:spPr>
      </p:pic>
      <p:sp>
        <p:nvSpPr>
          <p:cNvPr id="6" name="Прямоугольник 5"/>
          <p:cNvSpPr/>
          <p:nvPr/>
        </p:nvSpPr>
        <p:spPr>
          <a:xfrm>
            <a:off x="5436096" y="6237313"/>
            <a:ext cx="2256742" cy="400110"/>
          </a:xfrm>
          <a:prstGeom prst="rect">
            <a:avLst/>
          </a:prstGeom>
        </p:spPr>
        <p:txBody>
          <a:bodyPr wrap="square">
            <a:spAutoFit/>
          </a:bodyPr>
          <a:lstStyle/>
          <a:p>
            <a:r>
              <a:rPr lang="ru-RU" sz="2000" dirty="0" smtClean="0">
                <a:solidFill>
                  <a:prstClr val="white"/>
                </a:solidFill>
              </a:rPr>
              <a:t> </a:t>
            </a:r>
            <a:r>
              <a:rPr lang="ru-RU" sz="2000" dirty="0" smtClean="0">
                <a:solidFill>
                  <a:prstClr val="white"/>
                </a:solidFill>
              </a:rPr>
              <a:t>       О.Довженко</a:t>
            </a:r>
            <a:endParaRPr lang="ru-RU"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20000"/>
          </a:bodyPr>
          <a:lstStyle/>
          <a:p>
            <a:r>
              <a:rPr lang="uk-UA" dirty="0" smtClean="0"/>
              <a:t>Було б помилкою нігілістично відкидати чи спрощувати двадцятилітній (40—50-ті роки) період історії української драматургії. Це був складний час творчого згасання, виродження мистецтва драми під впливом ідеології. Творчість українських письменників дає щедрий матеріал для роздумів про те, як нищівно вплинула комуністична ідеологія на свідомість народу, як пригнітила і згасила його думку, його духовний потенціал.</a:t>
            </a:r>
          </a:p>
          <a:p>
            <a:r>
              <a:rPr lang="uk-UA" dirty="0" smtClean="0"/>
              <a:t>30—50-ті роки </a:t>
            </a:r>
            <a:r>
              <a:rPr lang="en-US" dirty="0" smtClean="0"/>
              <a:t>XX </a:t>
            </a:r>
            <a:r>
              <a:rPr lang="uk-UA" dirty="0" smtClean="0"/>
              <a:t>ст., найбільш політизовані й ідеологізовані, виявились найменш плідними з творчого боку для української культури. Саме трагічна для культури взаємодія з політикою на засадах підпорядкування, «служіння», тотальної громадянської </a:t>
            </a:r>
            <a:r>
              <a:rPr lang="uk-UA" dirty="0" err="1" smtClean="0"/>
              <a:t>заангажованості</a:t>
            </a:r>
            <a:r>
              <a:rPr lang="uk-UA" dirty="0" smtClean="0"/>
              <a:t> є найвагомішим аргументом на користь деідеологізації, деполітизації мистецтва.</a:t>
            </a:r>
          </a:p>
          <a:p>
            <a:endParaRPr lang="ru-RU" dirty="0"/>
          </a:p>
        </p:txBody>
      </p:sp>
      <p:sp>
        <p:nvSpPr>
          <p:cNvPr id="3" name="Заголовок 2"/>
          <p:cNvSpPr>
            <a:spLocks noGrp="1"/>
          </p:cNvSpPr>
          <p:nvPr>
            <p:ph type="title"/>
          </p:nvPr>
        </p:nvSpPr>
        <p:spPr/>
        <p:txBody>
          <a:bodyPr/>
          <a:lstStyle/>
          <a:p>
            <a:r>
              <a:rPr lang="uk-UA" dirty="0" smtClean="0"/>
              <a:t>                       Висновок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File_98588541XoU.jpg"/>
          <p:cNvPicPr>
            <a:picLocks noGrp="1" noChangeAspect="1"/>
          </p:cNvPicPr>
          <p:nvPr>
            <p:ph sz="quarter" idx="1"/>
          </p:nvPr>
        </p:nvPicPr>
        <p:blipFill>
          <a:blip r:embed="rId3" cstate="print"/>
          <a:stretch>
            <a:fillRect/>
          </a:stretch>
        </p:blipFill>
        <p:spPr>
          <a:xfrm>
            <a:off x="539552" y="548680"/>
            <a:ext cx="4032448" cy="5832647"/>
          </a:xfrm>
        </p:spPr>
      </p:pic>
      <p:sp>
        <p:nvSpPr>
          <p:cNvPr id="4" name="Текст 3"/>
          <p:cNvSpPr>
            <a:spLocks noGrp="1"/>
          </p:cNvSpPr>
          <p:nvPr>
            <p:ph type="body" idx="2"/>
          </p:nvPr>
        </p:nvSpPr>
        <p:spPr>
          <a:xfrm>
            <a:off x="4644008" y="1052736"/>
            <a:ext cx="4122040" cy="5400600"/>
          </a:xfrm>
        </p:spPr>
        <p:txBody>
          <a:bodyPr>
            <a:noAutofit/>
          </a:bodyPr>
          <a:lstStyle/>
          <a:p>
            <a:r>
              <a:rPr lang="ru-RU" sz="1800" dirty="0" err="1" smtClean="0"/>
              <a:t>Новий</a:t>
            </a:r>
            <a:r>
              <a:rPr lang="ru-RU" sz="1800" dirty="0" smtClean="0"/>
              <a:t> </a:t>
            </a:r>
            <a:r>
              <a:rPr lang="ru-RU" sz="1800" dirty="0" err="1" smtClean="0"/>
              <a:t>період</a:t>
            </a:r>
            <a:r>
              <a:rPr lang="ru-RU" sz="1800" dirty="0" smtClean="0"/>
              <a:t> в </a:t>
            </a:r>
            <a:r>
              <a:rPr lang="ru-RU" sz="1800" dirty="0" err="1" smtClean="0"/>
              <a:t>історії</a:t>
            </a:r>
            <a:r>
              <a:rPr lang="ru-RU" sz="1800" dirty="0" smtClean="0"/>
              <a:t> </a:t>
            </a:r>
            <a:r>
              <a:rPr lang="ru-RU" sz="1800" dirty="0" err="1" smtClean="0"/>
              <a:t>національного</a:t>
            </a:r>
            <a:r>
              <a:rPr lang="ru-RU" sz="1800" dirty="0" smtClean="0"/>
              <a:t> театру </a:t>
            </a:r>
            <a:r>
              <a:rPr lang="ru-RU" sz="1800" dirty="0" err="1" smtClean="0"/>
              <a:t>розпочався</a:t>
            </a:r>
            <a:r>
              <a:rPr lang="ru-RU" sz="1800" dirty="0" smtClean="0"/>
              <a:t> в 1918 </a:t>
            </a:r>
            <a:r>
              <a:rPr lang="ru-RU" sz="1800" dirty="0" err="1" smtClean="0"/>
              <a:t>році</a:t>
            </a:r>
            <a:r>
              <a:rPr lang="ru-RU" sz="1800" dirty="0" smtClean="0"/>
              <a:t>, коли у </a:t>
            </a:r>
            <a:r>
              <a:rPr lang="ru-RU" sz="1800" dirty="0" err="1" smtClean="0"/>
              <a:t>Києві</a:t>
            </a:r>
            <a:r>
              <a:rPr lang="ru-RU" sz="1800" dirty="0" smtClean="0"/>
              <a:t> </a:t>
            </a:r>
            <a:r>
              <a:rPr lang="ru-RU" sz="1800" dirty="0" err="1" smtClean="0"/>
              <a:t>утворилися</a:t>
            </a:r>
            <a:r>
              <a:rPr lang="ru-RU" sz="1800" dirty="0" smtClean="0"/>
              <a:t> </a:t>
            </a:r>
            <a:r>
              <a:rPr lang="ru-RU" sz="1800" dirty="0" err="1" smtClean="0"/>
              <a:t>Державний</a:t>
            </a:r>
            <a:r>
              <a:rPr lang="ru-RU" sz="1800" dirty="0" smtClean="0"/>
              <a:t> </a:t>
            </a:r>
            <a:r>
              <a:rPr lang="ru-RU" sz="1800" dirty="0" err="1" smtClean="0"/>
              <a:t>драматичний</a:t>
            </a:r>
            <a:r>
              <a:rPr lang="ru-RU" sz="1800" dirty="0" smtClean="0"/>
              <a:t> театр </a:t>
            </a:r>
            <a:r>
              <a:rPr lang="ru-RU" sz="1800" dirty="0" err="1" smtClean="0"/>
              <a:t>і</a:t>
            </a:r>
            <a:r>
              <a:rPr lang="ru-RU" sz="1800" dirty="0" smtClean="0"/>
              <a:t> «</a:t>
            </a:r>
            <a:r>
              <a:rPr lang="ru-RU" sz="1800" dirty="0" err="1" smtClean="0"/>
              <a:t>Молодий</a:t>
            </a:r>
            <a:r>
              <a:rPr lang="ru-RU" sz="1800" dirty="0" smtClean="0"/>
              <a:t> </a:t>
            </a:r>
            <a:r>
              <a:rPr lang="ru-RU" sz="1800" dirty="0" err="1" smtClean="0"/>
              <a:t>театр</a:t>
            </a:r>
            <a:r>
              <a:rPr lang="ru-RU" sz="1800" dirty="0" smtClean="0"/>
              <a:t>» (</a:t>
            </a:r>
            <a:r>
              <a:rPr lang="ru-RU" sz="1800" dirty="0" err="1" smtClean="0"/>
              <a:t>з</a:t>
            </a:r>
            <a:r>
              <a:rPr lang="ru-RU" sz="1800" dirty="0" smtClean="0"/>
              <a:t> 1922 року — </a:t>
            </a:r>
            <a:r>
              <a:rPr lang="ru-RU" sz="1800" dirty="0" err="1" smtClean="0"/>
              <a:t>модерний</a:t>
            </a:r>
            <a:r>
              <a:rPr lang="ru-RU" sz="1800" dirty="0" smtClean="0"/>
              <a:t> </a:t>
            </a:r>
            <a:r>
              <a:rPr lang="ru-RU" sz="1800" dirty="0" err="1" smtClean="0"/>
              <a:t>український</a:t>
            </a:r>
            <a:r>
              <a:rPr lang="ru-RU" sz="1800" dirty="0" smtClean="0"/>
              <a:t> театр «</a:t>
            </a:r>
            <a:r>
              <a:rPr lang="ru-RU" sz="1800" dirty="0" err="1" smtClean="0"/>
              <a:t>Березіль</a:t>
            </a:r>
            <a:r>
              <a:rPr lang="ru-RU" sz="1800" dirty="0" smtClean="0"/>
              <a:t>») Леся </a:t>
            </a:r>
            <a:r>
              <a:rPr lang="ru-RU" sz="1800" dirty="0" err="1" smtClean="0"/>
              <a:t>Курбаса</a:t>
            </a:r>
            <a:r>
              <a:rPr lang="ru-RU" sz="1800" dirty="0" smtClean="0"/>
              <a:t> та </a:t>
            </a:r>
            <a:r>
              <a:rPr lang="ru-RU" sz="1800" dirty="0" err="1" smtClean="0"/>
              <a:t>Гната</a:t>
            </a:r>
            <a:r>
              <a:rPr lang="ru-RU" sz="1800" dirty="0" smtClean="0"/>
              <a:t> </a:t>
            </a:r>
            <a:r>
              <a:rPr lang="ru-RU" sz="1800" dirty="0" err="1" smtClean="0"/>
              <a:t>Юри</a:t>
            </a:r>
            <a:r>
              <a:rPr lang="ru-RU" sz="1800" dirty="0" smtClean="0"/>
              <a:t>. На </a:t>
            </a:r>
            <a:r>
              <a:rPr lang="ru-RU" sz="1800" dirty="0" err="1" smtClean="0"/>
              <a:t>театральній</a:t>
            </a:r>
            <a:r>
              <a:rPr lang="ru-RU" sz="1800" dirty="0" smtClean="0"/>
              <a:t> </a:t>
            </a:r>
            <a:r>
              <a:rPr lang="ru-RU" sz="1800" dirty="0" err="1" smtClean="0"/>
              <a:t>сцені</a:t>
            </a:r>
            <a:r>
              <a:rPr lang="ru-RU" sz="1800" dirty="0" smtClean="0"/>
              <a:t> </a:t>
            </a:r>
            <a:r>
              <a:rPr lang="ru-RU" sz="1800" dirty="0" err="1" smtClean="0"/>
              <a:t>з'явилася</a:t>
            </a:r>
            <a:r>
              <a:rPr lang="ru-RU" sz="1800" dirty="0" smtClean="0"/>
              <a:t> когорта </a:t>
            </a:r>
            <a:r>
              <a:rPr lang="ru-RU" sz="1800" dirty="0" err="1" smtClean="0"/>
              <a:t>талановитих</a:t>
            </a:r>
            <a:r>
              <a:rPr lang="ru-RU" sz="1800" dirty="0" smtClean="0"/>
              <a:t> </a:t>
            </a:r>
            <a:r>
              <a:rPr lang="ru-RU" sz="1800" dirty="0" err="1" smtClean="0"/>
              <a:t>акторів</a:t>
            </a:r>
            <a:r>
              <a:rPr lang="ru-RU" sz="1800" dirty="0" smtClean="0"/>
              <a:t> — </a:t>
            </a:r>
            <a:r>
              <a:rPr lang="ru-RU" sz="1800" dirty="0" err="1" smtClean="0"/>
              <a:t>Амвросій</a:t>
            </a:r>
            <a:r>
              <a:rPr lang="ru-RU" sz="1800" dirty="0" smtClean="0"/>
              <a:t> </a:t>
            </a:r>
            <a:r>
              <a:rPr lang="ru-RU" sz="1800" dirty="0" err="1" smtClean="0"/>
              <a:t>Бучма</a:t>
            </a:r>
            <a:r>
              <a:rPr lang="ru-RU" sz="1800" dirty="0" smtClean="0"/>
              <a:t>, </a:t>
            </a:r>
            <a:r>
              <a:rPr lang="ru-RU" sz="1800" dirty="0" err="1" smtClean="0"/>
              <a:t>Мар'ян</a:t>
            </a:r>
            <a:r>
              <a:rPr lang="ru-RU" sz="1800" dirty="0" smtClean="0"/>
              <a:t> </a:t>
            </a:r>
            <a:r>
              <a:rPr lang="ru-RU" sz="1800" dirty="0" err="1" smtClean="0"/>
              <a:t>Крушельницький</a:t>
            </a:r>
            <a:r>
              <a:rPr lang="ru-RU" sz="1800" dirty="0" smtClean="0"/>
              <a:t>, </a:t>
            </a:r>
            <a:r>
              <a:rPr lang="ru-RU" sz="1800" dirty="0" err="1" smtClean="0"/>
              <a:t>Олімпія</a:t>
            </a:r>
            <a:r>
              <a:rPr lang="ru-RU" sz="1800" dirty="0" smtClean="0"/>
              <a:t> </a:t>
            </a:r>
            <a:r>
              <a:rPr lang="ru-RU" sz="1800" dirty="0" err="1" smtClean="0"/>
              <a:t>Добровольська</a:t>
            </a:r>
            <a:r>
              <a:rPr lang="ru-RU" sz="1800" dirty="0" smtClean="0"/>
              <a:t>, </a:t>
            </a:r>
            <a:r>
              <a:rPr lang="ru-RU" sz="1800" dirty="0" err="1" smtClean="0"/>
              <a:t>Олександр</a:t>
            </a:r>
            <a:r>
              <a:rPr lang="ru-RU" sz="1800" dirty="0" smtClean="0"/>
              <a:t> Сердюк, Наталя </a:t>
            </a:r>
            <a:r>
              <a:rPr lang="ru-RU" sz="1800" dirty="0" err="1" smtClean="0"/>
              <a:t>Ужвій</a:t>
            </a:r>
            <a:r>
              <a:rPr lang="ru-RU" sz="1800" dirty="0" smtClean="0"/>
              <a:t>, </a:t>
            </a:r>
            <a:r>
              <a:rPr lang="ru-RU" sz="1800" dirty="0" err="1" smtClean="0"/>
              <a:t>Юрій</a:t>
            </a:r>
            <a:r>
              <a:rPr lang="ru-RU" sz="1800" dirty="0" smtClean="0"/>
              <a:t> </a:t>
            </a:r>
            <a:r>
              <a:rPr lang="ru-RU" sz="1800" dirty="0" err="1" smtClean="0"/>
              <a:t>Шумський</a:t>
            </a:r>
            <a:r>
              <a:rPr lang="ru-RU" sz="1800" dirty="0" smtClean="0"/>
              <a:t> та </a:t>
            </a:r>
            <a:r>
              <a:rPr lang="ru-RU" sz="1800" dirty="0" err="1" smtClean="0"/>
              <a:t>інші</a:t>
            </a:r>
            <a:r>
              <a:rPr lang="ru-RU" sz="1800" dirty="0" smtClean="0"/>
              <a:t>.</a:t>
            </a:r>
          </a:p>
          <a:p>
            <a:endParaRPr lang="ru-RU" sz="1800" dirty="0"/>
          </a:p>
        </p:txBody>
      </p:sp>
      <p:sp>
        <p:nvSpPr>
          <p:cNvPr id="2" name="Заголовок 1"/>
          <p:cNvSpPr>
            <a:spLocks noGrp="1"/>
          </p:cNvSpPr>
          <p:nvPr>
            <p:ph type="title"/>
          </p:nvPr>
        </p:nvSpPr>
        <p:spPr>
          <a:xfrm>
            <a:off x="5004048" y="457200"/>
            <a:ext cx="3758952" cy="451520"/>
          </a:xfrm>
        </p:spPr>
        <p:txBody>
          <a:bodyPr>
            <a:normAutofit fontScale="90000"/>
          </a:bodyPr>
          <a:lstStyle/>
          <a:p>
            <a:r>
              <a:rPr lang="ru-RU" sz="2800" dirty="0" smtClean="0"/>
              <a:t>«</a:t>
            </a:r>
            <a:r>
              <a:rPr lang="ru-RU" sz="2800" dirty="0" err="1" smtClean="0"/>
              <a:t>Молодий</a:t>
            </a:r>
            <a:r>
              <a:rPr lang="ru-RU" sz="2800" dirty="0" smtClean="0"/>
              <a:t> театр»</a:t>
            </a:r>
            <a:endParaRPr lang="ru-RU"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r>
              <a:rPr lang="uk-UA" dirty="0" err="1" smtClean="0"/>
              <a:t>“Класові</a:t>
            </a:r>
            <a:r>
              <a:rPr lang="uk-UA" dirty="0" smtClean="0"/>
              <a:t> </a:t>
            </a:r>
            <a:r>
              <a:rPr lang="uk-UA" dirty="0" err="1" smtClean="0"/>
              <a:t>суперечності”</a:t>
            </a:r>
            <a:endParaRPr lang="ru-RU" dirty="0"/>
          </a:p>
        </p:txBody>
      </p:sp>
      <p:sp>
        <p:nvSpPr>
          <p:cNvPr id="3" name="Содержимое 2"/>
          <p:cNvSpPr>
            <a:spLocks noGrp="1"/>
          </p:cNvSpPr>
          <p:nvPr>
            <p:ph sz="half" idx="1"/>
          </p:nvPr>
        </p:nvSpPr>
        <p:spPr/>
        <p:txBody>
          <a:bodyPr>
            <a:normAutofit fontScale="40000" lnSpcReduction="20000"/>
          </a:bodyPr>
          <a:lstStyle/>
          <a:p>
            <a:r>
              <a:rPr lang="uk-UA" sz="3500" dirty="0" smtClean="0"/>
              <a:t>У кінці 40-х — на початку 50-х років з'являються п'єси про «класові суперечності» на західноукраїнських землях. Я. Галан («Любов на світанку», 1948), А. </a:t>
            </a:r>
            <a:r>
              <a:rPr lang="uk-UA" sz="3500" dirty="0" err="1" smtClean="0"/>
              <a:t>Хижняк</a:t>
            </a:r>
            <a:r>
              <a:rPr lang="uk-UA" sz="3500" dirty="0" smtClean="0"/>
              <a:t> («На велику землю», 1951) та ін. не шкодують фарб для зображення переваг соціалістичних перетворень та «розвінчання» всього того, що їм протистояло</a:t>
            </a:r>
            <a:r>
              <a:rPr lang="uk-UA" sz="3500" dirty="0" smtClean="0"/>
              <a:t>.</a:t>
            </a:r>
            <a:r>
              <a:rPr lang="en-US" sz="3500" dirty="0" smtClean="0"/>
              <a:t> </a:t>
            </a:r>
            <a:r>
              <a:rPr lang="uk-UA" sz="3500" dirty="0" smtClean="0"/>
              <a:t>Розгортається</a:t>
            </a:r>
            <a:r>
              <a:rPr lang="uk-UA" sz="3500" dirty="0" smtClean="0"/>
              <a:t> процес примусової колективізації в Західній Україні. При цьому поза увагою авторів лишалися масові депортації трудівників до Сибіру, розгром греко-католицької церкви, вбивства колишніх активістів КПЗУ, взагалі весь-кривавий терор, який запанував на західноукраїнських землях після визволення їх од фашистського ярма. Трагедія народу, змученого змінами хижих режимів, безсилого довести своє природне й віковічне право на життя, узгоджене із своїми національними традиціями, характером, демократичними прагненнями, була трактована лише у «світлі» партійних </a:t>
            </a:r>
            <a:r>
              <a:rPr lang="uk-UA" sz="3500" dirty="0" smtClean="0"/>
              <a:t>догм</a:t>
            </a:r>
            <a:r>
              <a:rPr lang="uk-UA" sz="3500" dirty="0" smtClean="0"/>
              <a:t>.</a:t>
            </a:r>
          </a:p>
        </p:txBody>
      </p:sp>
      <p:pic>
        <p:nvPicPr>
          <p:cNvPr id="5" name="Содержимое 4" descr="23629571.jpg"/>
          <p:cNvPicPr>
            <a:picLocks noGrp="1" noChangeAspect="1"/>
          </p:cNvPicPr>
          <p:nvPr>
            <p:ph sz="half" idx="2"/>
          </p:nvPr>
        </p:nvPicPr>
        <p:blipFill>
          <a:blip r:embed="rId2" cstate="print"/>
          <a:stretch>
            <a:fillRect/>
          </a:stretch>
        </p:blipFill>
        <p:spPr>
          <a:xfrm>
            <a:off x="4355976" y="1988840"/>
            <a:ext cx="4464496" cy="3456384"/>
          </a:xfrm>
        </p:spPr>
      </p:pic>
      <p:sp>
        <p:nvSpPr>
          <p:cNvPr id="6" name="Прямоугольник 5"/>
          <p:cNvSpPr/>
          <p:nvPr/>
        </p:nvSpPr>
        <p:spPr>
          <a:xfrm>
            <a:off x="4211960" y="5661248"/>
            <a:ext cx="4176463" cy="630942"/>
          </a:xfrm>
          <a:prstGeom prst="rect">
            <a:avLst/>
          </a:prstGeom>
        </p:spPr>
        <p:txBody>
          <a:bodyPr wrap="square">
            <a:spAutoFit/>
          </a:bodyPr>
          <a:lstStyle/>
          <a:p>
            <a:r>
              <a:rPr lang="uk-UA" sz="3500" dirty="0" smtClean="0">
                <a:solidFill>
                  <a:prstClr val="white"/>
                </a:solidFill>
              </a:rPr>
              <a:t>      КПЗУ </a:t>
            </a:r>
            <a:r>
              <a:rPr lang="uk-UA" sz="3500" dirty="0" smtClean="0">
                <a:solidFill>
                  <a:prstClr val="white"/>
                </a:solidFill>
              </a:rPr>
              <a:t>на Волині</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8ae452be48f41083aa2e47a107dd33de_500_0_0.jpg"/>
          <p:cNvPicPr>
            <a:picLocks noGrp="1" noChangeAspect="1"/>
          </p:cNvPicPr>
          <p:nvPr>
            <p:ph idx="1"/>
          </p:nvPr>
        </p:nvPicPr>
        <p:blipFill>
          <a:blip r:embed="rId2" cstate="print"/>
          <a:stretch>
            <a:fillRect/>
          </a:stretch>
        </p:blipFill>
        <p:spPr>
          <a:xfrm>
            <a:off x="683568" y="1484784"/>
            <a:ext cx="7488832" cy="4918286"/>
          </a:xfrm>
        </p:spPr>
      </p:pic>
      <p:sp>
        <p:nvSpPr>
          <p:cNvPr id="2" name="Заголовок 1"/>
          <p:cNvSpPr>
            <a:spLocks noGrp="1"/>
          </p:cNvSpPr>
          <p:nvPr>
            <p:ph type="title"/>
          </p:nvPr>
        </p:nvSpPr>
        <p:spPr>
          <a:xfrm>
            <a:off x="457200" y="404664"/>
            <a:ext cx="8229600" cy="1080120"/>
          </a:xfrm>
        </p:spPr>
        <p:txBody>
          <a:bodyPr>
            <a:normAutofit fontScale="90000"/>
          </a:bodyPr>
          <a:lstStyle/>
          <a:p>
            <a:r>
              <a:rPr lang="uk-UA" dirty="0" smtClean="0"/>
              <a:t>Львівський академічний театр ім. Лесі Курбаса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p:txBody>
          <a:bodyPr>
            <a:normAutofit fontScale="92500" lnSpcReduction="10000"/>
          </a:bodyPr>
          <a:lstStyle/>
          <a:p>
            <a:r>
              <a:rPr lang="uk-UA" dirty="0" smtClean="0"/>
              <a:t>Державний драматичний театр</a:t>
            </a:r>
            <a:endParaRPr lang="ru-RU" dirty="0"/>
          </a:p>
        </p:txBody>
      </p:sp>
      <p:sp>
        <p:nvSpPr>
          <p:cNvPr id="4" name="Содержимое 3"/>
          <p:cNvSpPr>
            <a:spLocks noGrp="1"/>
          </p:cNvSpPr>
          <p:nvPr>
            <p:ph sz="half" idx="2"/>
          </p:nvPr>
        </p:nvSpPr>
        <p:spPr/>
        <p:txBody>
          <a:bodyPr>
            <a:normAutofit fontScale="25000" lnSpcReduction="20000"/>
          </a:bodyPr>
          <a:lstStyle/>
          <a:p>
            <a:r>
              <a:rPr lang="ru-RU" sz="6200" dirty="0"/>
              <a:t>Театр </a:t>
            </a:r>
            <a:r>
              <a:rPr lang="ru-RU" sz="6200" dirty="0" err="1"/>
              <a:t>засновано</a:t>
            </a:r>
            <a:r>
              <a:rPr lang="ru-RU" sz="6200" dirty="0"/>
              <a:t> у </a:t>
            </a:r>
            <a:r>
              <a:rPr lang="ru-RU" sz="6200" dirty="0" err="1"/>
              <a:t>Вінниці</a:t>
            </a:r>
            <a:r>
              <a:rPr lang="ru-RU" sz="6200" dirty="0"/>
              <a:t> 1920 року </a:t>
            </a:r>
            <a:r>
              <a:rPr lang="ru-RU" sz="6200" dirty="0" err="1"/>
              <a:t>спільно</a:t>
            </a:r>
            <a:r>
              <a:rPr lang="ru-RU" sz="6200" dirty="0"/>
              <a:t> </a:t>
            </a:r>
            <a:r>
              <a:rPr lang="ru-RU" sz="6200" dirty="0" err="1"/>
              <a:t>Гнатом</a:t>
            </a:r>
            <a:r>
              <a:rPr lang="ru-RU" sz="6200" dirty="0"/>
              <a:t> </a:t>
            </a:r>
            <a:r>
              <a:rPr lang="ru-RU" sz="6200" dirty="0" smtClean="0"/>
              <a:t>Юрою,</a:t>
            </a:r>
            <a:r>
              <a:rPr lang="ru-RU" sz="6200" dirty="0"/>
              <a:t> </a:t>
            </a:r>
            <a:r>
              <a:rPr lang="ru-RU" sz="6200" dirty="0" err="1"/>
              <a:t>Амвросієм</a:t>
            </a:r>
            <a:r>
              <a:rPr lang="ru-RU" sz="6200" dirty="0"/>
              <a:t> </a:t>
            </a:r>
            <a:r>
              <a:rPr lang="ru-RU" sz="6200" dirty="0" err="1"/>
              <a:t>Бучмою</a:t>
            </a:r>
            <a:r>
              <a:rPr lang="ru-RU" sz="6200" dirty="0"/>
              <a:t> та Семеном </a:t>
            </a:r>
            <a:r>
              <a:rPr lang="ru-RU" sz="6200" dirty="0" err="1"/>
              <a:t>Семдором</a:t>
            </a:r>
            <a:r>
              <a:rPr lang="ru-RU" sz="6200" dirty="0"/>
              <a:t>. Першим </a:t>
            </a:r>
            <a:r>
              <a:rPr lang="ru-RU" sz="6200" dirty="0" err="1"/>
              <a:t>очільником</a:t>
            </a:r>
            <a:r>
              <a:rPr lang="ru-RU" sz="6200" dirty="0"/>
              <a:t> театру став </a:t>
            </a:r>
            <a:r>
              <a:rPr lang="ru-RU" sz="6200" dirty="0" err="1"/>
              <a:t>Гнат</a:t>
            </a:r>
            <a:r>
              <a:rPr lang="ru-RU" sz="6200" dirty="0"/>
              <a:t> Юра.</a:t>
            </a:r>
          </a:p>
          <a:p>
            <a:r>
              <a:rPr lang="ru-RU" sz="6200" dirty="0" err="1"/>
              <a:t>Відкриття</a:t>
            </a:r>
            <a:r>
              <a:rPr lang="ru-RU" sz="6200" dirty="0"/>
              <a:t> театру </a:t>
            </a:r>
            <a:r>
              <a:rPr lang="ru-RU" sz="6200" dirty="0" err="1"/>
              <a:t>відбулося</a:t>
            </a:r>
            <a:r>
              <a:rPr lang="ru-RU" sz="6200" dirty="0"/>
              <a:t> </a:t>
            </a:r>
            <a:r>
              <a:rPr lang="ru-RU" sz="6200" dirty="0" smtClean="0"/>
              <a:t>28 </a:t>
            </a:r>
            <a:r>
              <a:rPr lang="ru-RU" sz="6200" dirty="0" err="1"/>
              <a:t>січня</a:t>
            </a:r>
            <a:r>
              <a:rPr lang="ru-RU" sz="6200" dirty="0"/>
              <a:t> 1920 року </a:t>
            </a:r>
            <a:r>
              <a:rPr lang="ru-RU" sz="6200" dirty="0" err="1"/>
              <a:t>виставою</a:t>
            </a:r>
            <a:r>
              <a:rPr lang="ru-RU" sz="6200" dirty="0"/>
              <a:t> «</a:t>
            </a:r>
            <a:r>
              <a:rPr lang="ru-RU" sz="6200" dirty="0" err="1"/>
              <a:t>Гріх</a:t>
            </a:r>
            <a:r>
              <a:rPr lang="ru-RU" sz="6200" dirty="0"/>
              <a:t>» </a:t>
            </a:r>
            <a:r>
              <a:rPr lang="ru-RU" sz="6200" dirty="0" err="1"/>
              <a:t>Володимира</a:t>
            </a:r>
            <a:r>
              <a:rPr lang="ru-RU" sz="6200" dirty="0"/>
              <a:t> </a:t>
            </a:r>
            <a:r>
              <a:rPr lang="ru-RU" sz="6200" dirty="0" err="1"/>
              <a:t>Винниченка</a:t>
            </a:r>
            <a:r>
              <a:rPr lang="ru-RU" sz="6200" dirty="0"/>
              <a:t>, а </a:t>
            </a:r>
            <a:r>
              <a:rPr lang="ru-RU" sz="6200" dirty="0" err="1"/>
              <a:t>протягом</a:t>
            </a:r>
            <a:r>
              <a:rPr lang="ru-RU" sz="6200" dirty="0"/>
              <a:t> сезону театр </a:t>
            </a:r>
            <a:r>
              <a:rPr lang="ru-RU" sz="6200" dirty="0" err="1"/>
              <a:t>здійснив</a:t>
            </a:r>
            <a:r>
              <a:rPr lang="ru-RU" sz="6200" dirty="0"/>
              <a:t> 23 </a:t>
            </a:r>
            <a:r>
              <a:rPr lang="ru-RU" sz="6200" dirty="0" err="1"/>
              <a:t>прем'єри</a:t>
            </a:r>
            <a:r>
              <a:rPr lang="ru-RU" sz="6200" dirty="0"/>
              <a:t>.</a:t>
            </a:r>
          </a:p>
          <a:p>
            <a:r>
              <a:rPr lang="ru-RU" sz="6200" dirty="0"/>
              <a:t>1923 — театр </a:t>
            </a:r>
            <a:r>
              <a:rPr lang="ru-RU" sz="6200" dirty="0" err="1"/>
              <a:t>був</a:t>
            </a:r>
            <a:r>
              <a:rPr lang="ru-RU" sz="6200" dirty="0"/>
              <a:t> </a:t>
            </a:r>
            <a:r>
              <a:rPr lang="ru-RU" sz="6200" dirty="0" err="1"/>
              <a:t>запрошений</a:t>
            </a:r>
            <a:r>
              <a:rPr lang="ru-RU" sz="6200" dirty="0"/>
              <a:t> до </a:t>
            </a:r>
            <a:r>
              <a:rPr lang="ru-RU" sz="6200" dirty="0" err="1"/>
              <a:t>тодішньої</a:t>
            </a:r>
            <a:r>
              <a:rPr lang="ru-RU" sz="6200" dirty="0"/>
              <a:t> </a:t>
            </a:r>
            <a:r>
              <a:rPr lang="ru-RU" sz="6200" dirty="0" err="1"/>
              <a:t>столиці</a:t>
            </a:r>
            <a:r>
              <a:rPr lang="ru-RU" sz="6200" dirty="0"/>
              <a:t> </a:t>
            </a:r>
            <a:r>
              <a:rPr lang="ru-RU" sz="6200" dirty="0" err="1"/>
              <a:t>Української</a:t>
            </a:r>
            <a:r>
              <a:rPr lang="ru-RU" sz="6200" dirty="0"/>
              <a:t> СРР — </a:t>
            </a:r>
            <a:r>
              <a:rPr lang="ru-RU" sz="6200" dirty="0" err="1"/>
              <a:t>Харкова</a:t>
            </a:r>
            <a:r>
              <a:rPr lang="ru-RU" sz="6200" dirty="0"/>
              <a:t>. </a:t>
            </a:r>
            <a:r>
              <a:rPr lang="ru-RU" sz="6200" dirty="0" err="1"/>
              <a:t>Серед</a:t>
            </a:r>
            <a:r>
              <a:rPr lang="ru-RU" sz="6200" dirty="0"/>
              <a:t> </a:t>
            </a:r>
            <a:r>
              <a:rPr lang="ru-RU" sz="6200" dirty="0" err="1"/>
              <a:t>найкращих</a:t>
            </a:r>
            <a:r>
              <a:rPr lang="ru-RU" sz="6200" dirty="0"/>
              <a:t> </a:t>
            </a:r>
            <a:r>
              <a:rPr lang="ru-RU" sz="6200" dirty="0" err="1"/>
              <a:t>вистав</a:t>
            </a:r>
            <a:r>
              <a:rPr lang="ru-RU" sz="6200" dirty="0"/>
              <a:t> театру тих </a:t>
            </a:r>
            <a:r>
              <a:rPr lang="ru-RU" sz="6200" dirty="0" err="1"/>
              <a:t>років</a:t>
            </a:r>
            <a:r>
              <a:rPr lang="ru-RU" sz="6200" dirty="0"/>
              <a:t> — «</a:t>
            </a:r>
            <a:r>
              <a:rPr lang="ru-RU" sz="6200" dirty="0" err="1"/>
              <a:t>Лісова</a:t>
            </a:r>
            <a:r>
              <a:rPr lang="ru-RU" sz="6200" dirty="0"/>
              <a:t> </a:t>
            </a:r>
            <a:r>
              <a:rPr lang="ru-RU" sz="6200" dirty="0" err="1"/>
              <a:t>пісня</a:t>
            </a:r>
            <a:r>
              <a:rPr lang="ru-RU" sz="6200" dirty="0"/>
              <a:t>» </a:t>
            </a:r>
            <a:r>
              <a:rPr lang="ru-RU" sz="6200" dirty="0" err="1"/>
              <a:t>Лесі</a:t>
            </a:r>
            <a:r>
              <a:rPr lang="ru-RU" sz="6200" dirty="0"/>
              <a:t> </a:t>
            </a:r>
            <a:r>
              <a:rPr lang="ru-RU" sz="6200" dirty="0" err="1"/>
              <a:t>Українки</a:t>
            </a:r>
            <a:r>
              <a:rPr lang="ru-RU" sz="6200" dirty="0"/>
              <a:t>, «</a:t>
            </a:r>
            <a:r>
              <a:rPr lang="ru-RU" sz="6200" dirty="0" err="1"/>
              <a:t>Ревізор</a:t>
            </a:r>
            <a:r>
              <a:rPr lang="ru-RU" sz="6200" dirty="0"/>
              <a:t>» </a:t>
            </a:r>
            <a:r>
              <a:rPr lang="ru-RU" sz="6200" dirty="0" err="1"/>
              <a:t>Миколи</a:t>
            </a:r>
            <a:r>
              <a:rPr lang="ru-RU" sz="6200" dirty="0"/>
              <a:t> Гоголя (</a:t>
            </a:r>
            <a:r>
              <a:rPr lang="ru-RU" sz="6200" dirty="0" err="1"/>
              <a:t>зокрема</a:t>
            </a:r>
            <a:r>
              <a:rPr lang="ru-RU" sz="6200" dirty="0"/>
              <a:t>, у </a:t>
            </a:r>
            <a:r>
              <a:rPr lang="ru-RU" sz="6200" dirty="0" err="1"/>
              <a:t>постановці</a:t>
            </a:r>
            <a:r>
              <a:rPr lang="ru-RU" sz="6200" dirty="0"/>
              <a:t> </a:t>
            </a:r>
            <a:r>
              <a:rPr lang="ru-RU" sz="6200" dirty="0" err="1"/>
              <a:t>режисера</a:t>
            </a:r>
            <a:r>
              <a:rPr lang="ru-RU" sz="6200" dirty="0"/>
              <a:t> М. Г. </a:t>
            </a:r>
            <a:r>
              <a:rPr lang="ru-RU" sz="6200" dirty="0" err="1"/>
              <a:t>Єсипенка</a:t>
            </a:r>
            <a:r>
              <a:rPr lang="ru-RU" sz="6200" dirty="0"/>
              <a:t>), «</a:t>
            </a:r>
            <a:r>
              <a:rPr lang="ru-RU" sz="6200" dirty="0" err="1"/>
              <a:t>Полум'ярі</a:t>
            </a:r>
            <a:r>
              <a:rPr lang="ru-RU" sz="6200" dirty="0"/>
              <a:t>» </a:t>
            </a:r>
            <a:r>
              <a:rPr lang="ru-RU" sz="6200" dirty="0" err="1"/>
              <a:t>Анатолія</a:t>
            </a:r>
            <a:r>
              <a:rPr lang="ru-RU" sz="6200" dirty="0"/>
              <a:t> </a:t>
            </a:r>
            <a:r>
              <a:rPr lang="ru-RU" sz="6200" dirty="0" err="1"/>
              <a:t>Луначарського</a:t>
            </a:r>
            <a:r>
              <a:rPr lang="ru-RU" sz="6200" dirty="0"/>
              <a:t>, «Свята </a:t>
            </a:r>
            <a:r>
              <a:rPr lang="ru-RU" sz="6200" dirty="0" err="1"/>
              <a:t>Йоанна</a:t>
            </a:r>
            <a:r>
              <a:rPr lang="ru-RU" sz="6200" dirty="0"/>
              <a:t>» Бернарда Шоу, «97» </a:t>
            </a:r>
            <a:r>
              <a:rPr lang="ru-RU" sz="6200" dirty="0" err="1"/>
              <a:t>Миколи</a:t>
            </a:r>
            <a:r>
              <a:rPr lang="ru-RU" sz="6200" dirty="0"/>
              <a:t> </a:t>
            </a:r>
            <a:r>
              <a:rPr lang="ru-RU" sz="6200" dirty="0" err="1"/>
              <a:t>Куліша</a:t>
            </a:r>
            <a:r>
              <a:rPr lang="ru-RU" sz="6200" dirty="0"/>
              <a:t>.</a:t>
            </a:r>
          </a:p>
          <a:p>
            <a:endParaRPr lang="ru-RU" dirty="0"/>
          </a:p>
        </p:txBody>
      </p:sp>
      <p:sp>
        <p:nvSpPr>
          <p:cNvPr id="6" name="Содержимое 5"/>
          <p:cNvSpPr>
            <a:spLocks noGrp="1"/>
          </p:cNvSpPr>
          <p:nvPr>
            <p:ph sz="quarter" idx="4"/>
          </p:nvPr>
        </p:nvSpPr>
        <p:spPr/>
        <p:txBody>
          <a:bodyPr>
            <a:noAutofit/>
          </a:bodyPr>
          <a:lstStyle/>
          <a:p>
            <a:r>
              <a:rPr lang="vi-VN" sz="1750" b="1" dirty="0"/>
              <a:t>«Березі́ль»</a:t>
            </a:r>
            <a:r>
              <a:rPr lang="vi-VN" sz="1750" dirty="0"/>
              <a:t> — український театр-студія, заснований Лесем Курбасом у 1922 році в Києві. В 1926 році його було переміщено до Харкова, де він зайняв приміщення, яке до цього належало театру імені І.Франка під керівництвом Гната Юри (нині це будівля Харківського Українського академічного Драматичного театру ім. Т. Г. Шевченка). Зараз назву «Березіль» носить мала сцена Харківського Українського академічного Драматичного Театру імені Т. Г. Шевченка.</a:t>
            </a:r>
            <a:endParaRPr lang="ru-RU" sz="1750" dirty="0"/>
          </a:p>
        </p:txBody>
      </p:sp>
      <p:sp>
        <p:nvSpPr>
          <p:cNvPr id="2" name="Заголовок 1"/>
          <p:cNvSpPr>
            <a:spLocks noGrp="1"/>
          </p:cNvSpPr>
          <p:nvPr>
            <p:ph type="title"/>
          </p:nvPr>
        </p:nvSpPr>
        <p:spPr/>
        <p:txBody>
          <a:bodyPr>
            <a:normAutofit fontScale="90000"/>
          </a:bodyPr>
          <a:lstStyle/>
          <a:p>
            <a:r>
              <a:rPr lang="uk-UA" dirty="0" smtClean="0"/>
              <a:t>Державний драматичний театр і театр ім. Лесі Курбаса</a:t>
            </a:r>
            <a:endParaRPr lang="ru-RU" dirty="0"/>
          </a:p>
        </p:txBody>
      </p:sp>
      <p:sp>
        <p:nvSpPr>
          <p:cNvPr id="5" name="Текст 4"/>
          <p:cNvSpPr>
            <a:spLocks noGrp="1"/>
          </p:cNvSpPr>
          <p:nvPr>
            <p:ph type="body" idx="3"/>
          </p:nvPr>
        </p:nvSpPr>
        <p:spPr/>
        <p:txBody>
          <a:bodyPr/>
          <a:lstStyle/>
          <a:p>
            <a:r>
              <a:rPr lang="uk-UA" dirty="0" smtClean="0"/>
              <a:t>Театр ім. Лесі Курбаса</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1164351.jpg"/>
          <p:cNvPicPr>
            <a:picLocks noGrp="1" noChangeAspect="1"/>
          </p:cNvPicPr>
          <p:nvPr>
            <p:ph idx="1"/>
          </p:nvPr>
        </p:nvPicPr>
        <p:blipFill>
          <a:blip r:embed="rId2" cstate="print"/>
          <a:stretch>
            <a:fillRect/>
          </a:stretch>
        </p:blipFill>
        <p:spPr>
          <a:xfrm>
            <a:off x="755576" y="1196752"/>
            <a:ext cx="7632848" cy="5256584"/>
          </a:xfrm>
        </p:spPr>
      </p:pic>
      <p:sp>
        <p:nvSpPr>
          <p:cNvPr id="2" name="Заголовок 1"/>
          <p:cNvSpPr>
            <a:spLocks noGrp="1"/>
          </p:cNvSpPr>
          <p:nvPr>
            <p:ph type="title"/>
          </p:nvPr>
        </p:nvSpPr>
        <p:spPr>
          <a:xfrm>
            <a:off x="457200" y="152400"/>
            <a:ext cx="8229600" cy="972344"/>
          </a:xfrm>
        </p:spPr>
        <p:txBody>
          <a:bodyPr/>
          <a:lstStyle/>
          <a:p>
            <a:r>
              <a:rPr lang="uk-UA" dirty="0" smtClean="0"/>
              <a:t>Театр М.Садовського</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Autofit/>
          </a:bodyPr>
          <a:lstStyle/>
          <a:p>
            <a:r>
              <a:rPr lang="ru-RU" sz="1800" dirty="0" smtClean="0"/>
              <a:t>28 </a:t>
            </a:r>
            <a:r>
              <a:rPr lang="ru-RU" sz="1800" dirty="0" err="1" smtClean="0"/>
              <a:t>серпня</a:t>
            </a:r>
            <a:r>
              <a:rPr lang="ru-RU" sz="1800" dirty="0" smtClean="0"/>
              <a:t> 1923 року </a:t>
            </a:r>
            <a:r>
              <a:rPr lang="ru-RU" sz="1800" dirty="0" err="1" smtClean="0"/>
              <a:t>опубліковано</a:t>
            </a:r>
            <a:r>
              <a:rPr lang="ru-RU" sz="1800" dirty="0" smtClean="0"/>
              <a:t> </a:t>
            </a:r>
            <a:r>
              <a:rPr lang="ru-RU" sz="1800" dirty="0" err="1" smtClean="0"/>
              <a:t>повідомлення</a:t>
            </a:r>
            <a:r>
              <a:rPr lang="ru-RU" sz="1800" dirty="0" smtClean="0"/>
              <a:t>, </a:t>
            </a:r>
            <a:r>
              <a:rPr lang="ru-RU" sz="1800" dirty="0" err="1" smtClean="0"/>
              <a:t>що</a:t>
            </a:r>
            <a:r>
              <a:rPr lang="ru-RU" sz="1800" dirty="0" smtClean="0"/>
              <a:t> сформована трупа </a:t>
            </a:r>
            <a:r>
              <a:rPr lang="ru-RU" sz="1800" dirty="0" err="1" smtClean="0"/>
              <a:t>Українського</a:t>
            </a:r>
            <a:r>
              <a:rPr lang="ru-RU" sz="1800" dirty="0" smtClean="0"/>
              <a:t> державного драматичного театру; до </a:t>
            </a:r>
            <a:r>
              <a:rPr lang="ru-RU" sz="1800" dirty="0" err="1" smtClean="0"/>
              <a:t>її</a:t>
            </a:r>
            <a:r>
              <a:rPr lang="ru-RU" sz="1800" dirty="0" smtClean="0"/>
              <a:t> складу </a:t>
            </a:r>
            <a:r>
              <a:rPr lang="ru-RU" sz="1800" dirty="0" err="1" smtClean="0"/>
              <a:t>увійшли</a:t>
            </a:r>
            <a:r>
              <a:rPr lang="ru-RU" sz="1800" dirty="0" smtClean="0"/>
              <a:t> </a:t>
            </a:r>
            <a:r>
              <a:rPr lang="ru-RU" sz="1800" dirty="0" err="1" smtClean="0"/>
              <a:t>артисти</a:t>
            </a:r>
            <a:r>
              <a:rPr lang="ru-RU" sz="1800" dirty="0" smtClean="0"/>
              <a:t> </a:t>
            </a:r>
            <a:r>
              <a:rPr lang="ru-RU" sz="1800" dirty="0" err="1" smtClean="0"/>
              <a:t>Вінницького</a:t>
            </a:r>
            <a:r>
              <a:rPr lang="ru-RU" sz="1800" dirty="0" smtClean="0"/>
              <a:t> театру </a:t>
            </a:r>
            <a:r>
              <a:rPr lang="ru-RU" sz="1800" dirty="0" err="1" smtClean="0"/>
              <a:t>ім</a:t>
            </a:r>
            <a:r>
              <a:rPr lang="ru-RU" sz="1800" dirty="0" smtClean="0"/>
              <a:t>. І. Франка, </a:t>
            </a:r>
            <a:r>
              <a:rPr lang="ru-RU" sz="1800" dirty="0" err="1" smtClean="0"/>
              <a:t>організованого</a:t>
            </a:r>
            <a:r>
              <a:rPr lang="ru-RU" sz="1800" dirty="0" smtClean="0"/>
              <a:t> у 1919 р. </a:t>
            </a:r>
            <a:r>
              <a:rPr lang="ru-RU" sz="1800" dirty="0" err="1" smtClean="0"/>
              <a:t>Також</a:t>
            </a:r>
            <a:r>
              <a:rPr lang="ru-RU" sz="1800" dirty="0" smtClean="0"/>
              <a:t> запрошено </a:t>
            </a:r>
            <a:r>
              <a:rPr lang="ru-RU" sz="1800" dirty="0" err="1" smtClean="0"/>
              <a:t>київських</a:t>
            </a:r>
            <a:r>
              <a:rPr lang="ru-RU" sz="1800" dirty="0" smtClean="0"/>
              <a:t> </a:t>
            </a:r>
            <a:r>
              <a:rPr lang="ru-RU" sz="1800" dirty="0" err="1" smtClean="0"/>
              <a:t>акторів</a:t>
            </a:r>
            <a:r>
              <a:rPr lang="ru-RU" sz="1800" dirty="0" smtClean="0"/>
              <a:t> </a:t>
            </a:r>
            <a:r>
              <a:rPr lang="ru-RU" sz="1800" dirty="0" err="1" smtClean="0"/>
              <a:t>Мещерську</a:t>
            </a:r>
            <a:r>
              <a:rPr lang="ru-RU" sz="1800" dirty="0" smtClean="0"/>
              <a:t> та С. </a:t>
            </a:r>
            <a:r>
              <a:rPr lang="ru-RU" sz="1800" dirty="0" err="1" smtClean="0"/>
              <a:t>Семдор</a:t>
            </a:r>
            <a:r>
              <a:rPr lang="ru-RU" sz="1800" dirty="0" smtClean="0"/>
              <a:t>, </a:t>
            </a:r>
            <a:r>
              <a:rPr lang="ru-RU" sz="1800" dirty="0" err="1" smtClean="0"/>
              <a:t>митця</a:t>
            </a:r>
            <a:r>
              <a:rPr lang="ru-RU" sz="1800" dirty="0" smtClean="0"/>
              <a:t> </a:t>
            </a:r>
            <a:r>
              <a:rPr lang="ru-RU" sz="1800" dirty="0" err="1" smtClean="0"/>
              <a:t>Романовського</a:t>
            </a:r>
            <a:r>
              <a:rPr lang="ru-RU" sz="1800" dirty="0" smtClean="0"/>
              <a:t>, </a:t>
            </a:r>
            <a:r>
              <a:rPr lang="ru-RU" sz="1800" dirty="0" err="1" smtClean="0"/>
              <a:t>митця-бутафора</a:t>
            </a:r>
            <a:r>
              <a:rPr lang="ru-RU" sz="1800" dirty="0" smtClean="0"/>
              <a:t> </a:t>
            </a:r>
            <a:r>
              <a:rPr lang="ru-RU" sz="1800" dirty="0" err="1" smtClean="0"/>
              <a:t>Крамича</a:t>
            </a:r>
            <a:r>
              <a:rPr lang="ru-RU" sz="1800" dirty="0" smtClean="0"/>
              <a:t> та на посаду </a:t>
            </a:r>
            <a:r>
              <a:rPr lang="ru-RU" sz="1800" dirty="0" err="1" smtClean="0"/>
              <a:t>завідувача</a:t>
            </a:r>
            <a:r>
              <a:rPr lang="ru-RU" sz="1800" dirty="0" smtClean="0"/>
              <a:t> </a:t>
            </a:r>
            <a:r>
              <a:rPr lang="ru-RU" sz="1800" dirty="0" err="1" smtClean="0"/>
              <a:t>музичною</a:t>
            </a:r>
            <a:r>
              <a:rPr lang="ru-RU" sz="1800" dirty="0" smtClean="0"/>
              <a:t> </a:t>
            </a:r>
            <a:r>
              <a:rPr lang="ru-RU" sz="1800" dirty="0" err="1" smtClean="0"/>
              <a:t>частиною</a:t>
            </a:r>
            <a:r>
              <a:rPr lang="ru-RU" sz="1800" dirty="0" smtClean="0"/>
              <a:t> — </a:t>
            </a:r>
            <a:r>
              <a:rPr lang="ru-RU" sz="1800" dirty="0" err="1" smtClean="0"/>
              <a:t>колишнього</a:t>
            </a:r>
            <a:r>
              <a:rPr lang="ru-RU" sz="1800" dirty="0" smtClean="0"/>
              <a:t> </a:t>
            </a:r>
            <a:r>
              <a:rPr lang="ru-RU" sz="1800" dirty="0" err="1" smtClean="0"/>
              <a:t>диригента</a:t>
            </a:r>
            <a:r>
              <a:rPr lang="ru-RU" sz="1800" dirty="0" smtClean="0"/>
              <a:t> </a:t>
            </a:r>
            <a:r>
              <a:rPr lang="ru-RU" sz="1800" dirty="0" err="1" smtClean="0"/>
              <a:t>Львівської</a:t>
            </a:r>
            <a:r>
              <a:rPr lang="ru-RU" sz="1800" dirty="0" smtClean="0"/>
              <a:t> опери </a:t>
            </a:r>
            <a:r>
              <a:rPr lang="ru-RU" sz="1800" dirty="0" err="1" smtClean="0"/>
              <a:t>Коссака</a:t>
            </a:r>
            <a:r>
              <a:rPr lang="ru-RU" sz="1800" dirty="0" smtClean="0"/>
              <a:t>. </a:t>
            </a:r>
            <a:r>
              <a:rPr lang="ru-RU" sz="1800" dirty="0" err="1" smtClean="0"/>
              <a:t>Головним</a:t>
            </a:r>
            <a:r>
              <a:rPr lang="ru-RU" sz="1800" dirty="0" smtClean="0"/>
              <a:t> </a:t>
            </a:r>
            <a:r>
              <a:rPr lang="ru-RU" sz="1800" dirty="0" err="1" smtClean="0"/>
              <a:t>режисером</a:t>
            </a:r>
            <a:r>
              <a:rPr lang="ru-RU" sz="1800" dirty="0" smtClean="0"/>
              <a:t> </a:t>
            </a:r>
            <a:r>
              <a:rPr lang="ru-RU" sz="1800" dirty="0" err="1" smtClean="0"/>
              <a:t>призначено</a:t>
            </a:r>
            <a:r>
              <a:rPr lang="ru-RU" sz="1800" dirty="0" smtClean="0"/>
              <a:t> Г. Юру, </a:t>
            </a:r>
            <a:r>
              <a:rPr lang="ru-RU" sz="1800" dirty="0" err="1" smtClean="0"/>
              <a:t>іншими</a:t>
            </a:r>
            <a:r>
              <a:rPr lang="ru-RU" sz="1800" dirty="0" smtClean="0"/>
              <a:t> </a:t>
            </a:r>
            <a:r>
              <a:rPr lang="ru-RU" sz="1800" dirty="0" err="1" smtClean="0"/>
              <a:t>режисерами</a:t>
            </a:r>
            <a:r>
              <a:rPr lang="ru-RU" sz="1800" dirty="0" smtClean="0"/>
              <a:t> — </a:t>
            </a:r>
            <a:r>
              <a:rPr lang="ru-RU" sz="1800" dirty="0" err="1" smtClean="0"/>
              <a:t>Коханенка</a:t>
            </a:r>
            <a:r>
              <a:rPr lang="ru-RU" sz="1800" dirty="0" smtClean="0"/>
              <a:t> </a:t>
            </a:r>
            <a:r>
              <a:rPr lang="ru-RU" sz="1800" dirty="0" err="1" smtClean="0"/>
              <a:t>і</a:t>
            </a:r>
            <a:r>
              <a:rPr lang="ru-RU" sz="1800" dirty="0" smtClean="0"/>
              <a:t> </a:t>
            </a:r>
            <a:r>
              <a:rPr lang="ru-RU" sz="1800" dirty="0" err="1" smtClean="0"/>
              <a:t>С.Семдор</a:t>
            </a:r>
            <a:r>
              <a:rPr lang="ru-RU" sz="1800" dirty="0" smtClean="0"/>
              <a:t>. При </a:t>
            </a:r>
            <a:r>
              <a:rPr lang="ru-RU" sz="1800" dirty="0" err="1" smtClean="0"/>
              <a:t>театрі</a:t>
            </a:r>
            <a:r>
              <a:rPr lang="ru-RU" sz="1800" dirty="0" smtClean="0"/>
              <a:t> </a:t>
            </a:r>
            <a:r>
              <a:rPr lang="ru-RU" sz="1800" dirty="0" err="1" smtClean="0"/>
              <a:t>організовано</a:t>
            </a:r>
            <a:r>
              <a:rPr lang="ru-RU" sz="1800" dirty="0" smtClean="0"/>
              <a:t> </a:t>
            </a:r>
            <a:r>
              <a:rPr lang="ru-RU" sz="1800" dirty="0" err="1" smtClean="0"/>
              <a:t>художню</a:t>
            </a:r>
            <a:r>
              <a:rPr lang="ru-RU" sz="1800" dirty="0" smtClean="0"/>
              <a:t> раду, до </a:t>
            </a:r>
            <a:r>
              <a:rPr lang="ru-RU" sz="1800" dirty="0" err="1" smtClean="0"/>
              <a:t>якої</a:t>
            </a:r>
            <a:r>
              <a:rPr lang="ru-RU" sz="1800" dirty="0" smtClean="0"/>
              <a:t> </a:t>
            </a:r>
            <a:r>
              <a:rPr lang="ru-RU" sz="1800" dirty="0" err="1" smtClean="0"/>
              <a:t>увійшли</a:t>
            </a:r>
            <a:r>
              <a:rPr lang="ru-RU" sz="1800" dirty="0" smtClean="0"/>
              <a:t> </a:t>
            </a:r>
            <a:r>
              <a:rPr lang="ru-RU" sz="1800" dirty="0" err="1" smtClean="0"/>
              <a:t>режисери</a:t>
            </a:r>
            <a:r>
              <a:rPr lang="ru-RU" sz="1800" dirty="0" smtClean="0"/>
              <a:t> та </a:t>
            </a:r>
            <a:r>
              <a:rPr lang="ru-RU" sz="1800" dirty="0" err="1" smtClean="0"/>
              <a:t>артисти</a:t>
            </a:r>
            <a:r>
              <a:rPr lang="ru-RU" sz="1800" dirty="0" smtClean="0"/>
              <a:t> </a:t>
            </a:r>
            <a:r>
              <a:rPr lang="ru-RU" sz="1800" dirty="0" err="1" smtClean="0"/>
              <a:t>Ватуля</a:t>
            </a:r>
            <a:r>
              <a:rPr lang="ru-RU" sz="1800" dirty="0" smtClean="0"/>
              <a:t> </a:t>
            </a:r>
            <a:r>
              <a:rPr lang="ru-RU" sz="1800" dirty="0" err="1" smtClean="0"/>
              <a:t>і</a:t>
            </a:r>
            <a:r>
              <a:rPr lang="ru-RU" sz="1800" dirty="0" smtClean="0"/>
              <a:t> </a:t>
            </a:r>
            <a:r>
              <a:rPr lang="ru-RU" sz="1800" dirty="0" err="1" smtClean="0"/>
              <a:t>Юрський</a:t>
            </a:r>
            <a:r>
              <a:rPr lang="ru-RU" sz="1800" dirty="0" smtClean="0"/>
              <a:t>, а при </a:t>
            </a:r>
            <a:r>
              <a:rPr lang="ru-RU" sz="1800" dirty="0" err="1" smtClean="0"/>
              <a:t>директорі</a:t>
            </a:r>
            <a:r>
              <a:rPr lang="ru-RU" sz="1800" dirty="0" smtClean="0"/>
              <a:t> — </a:t>
            </a:r>
            <a:r>
              <a:rPr lang="ru-RU" sz="1800" dirty="0" err="1" smtClean="0"/>
              <a:t>адміністративну</a:t>
            </a:r>
            <a:r>
              <a:rPr lang="ru-RU" sz="1800" dirty="0" smtClean="0"/>
              <a:t> </a:t>
            </a:r>
            <a:r>
              <a:rPr lang="ru-RU" sz="1800" dirty="0" err="1" smtClean="0"/>
              <a:t>колегію</a:t>
            </a:r>
            <a:r>
              <a:rPr lang="ru-RU" sz="1800" dirty="0" smtClean="0"/>
              <a:t> в </a:t>
            </a:r>
            <a:r>
              <a:rPr lang="ru-RU" sz="1800" dirty="0" err="1" smtClean="0"/>
              <a:t>складі</a:t>
            </a:r>
            <a:r>
              <a:rPr lang="ru-RU" sz="1800" dirty="0" smtClean="0"/>
              <a:t> директора театру Г. </a:t>
            </a:r>
            <a:r>
              <a:rPr lang="ru-RU" sz="1800" dirty="0" err="1" smtClean="0"/>
              <a:t>Юри</a:t>
            </a:r>
            <a:r>
              <a:rPr lang="ru-RU" sz="1800" dirty="0" smtClean="0"/>
              <a:t> (головою) та </a:t>
            </a:r>
            <a:r>
              <a:rPr lang="ru-RU" sz="1800" dirty="0" err="1" smtClean="0"/>
              <a:t>членів</a:t>
            </a:r>
            <a:r>
              <a:rPr lang="ru-RU" sz="1800" dirty="0" smtClean="0"/>
              <a:t> — </a:t>
            </a:r>
            <a:r>
              <a:rPr lang="ru-RU" sz="1800" dirty="0" err="1" smtClean="0"/>
              <a:t>артистів</a:t>
            </a:r>
            <a:r>
              <a:rPr lang="ru-RU" sz="1800" dirty="0" smtClean="0"/>
              <a:t> </a:t>
            </a:r>
            <a:r>
              <a:rPr lang="ru-RU" sz="1800" dirty="0" err="1" smtClean="0"/>
              <a:t>Ватулі</a:t>
            </a:r>
            <a:r>
              <a:rPr lang="ru-RU" sz="1800" dirty="0" smtClean="0"/>
              <a:t>, </a:t>
            </a:r>
            <a:r>
              <a:rPr lang="ru-RU" sz="1800" dirty="0" err="1" smtClean="0"/>
              <a:t>Коханенка</a:t>
            </a:r>
            <a:r>
              <a:rPr lang="ru-RU" sz="1800" dirty="0" smtClean="0"/>
              <a:t>, Т. </a:t>
            </a:r>
            <a:r>
              <a:rPr lang="ru-RU" sz="1800" dirty="0" err="1" smtClean="0"/>
              <a:t>Юри</a:t>
            </a:r>
            <a:r>
              <a:rPr lang="ru-RU" sz="1800" dirty="0" smtClean="0"/>
              <a:t>, </a:t>
            </a:r>
            <a:r>
              <a:rPr lang="ru-RU" sz="1800" dirty="0" err="1" smtClean="0"/>
              <a:t>представників</a:t>
            </a:r>
            <a:r>
              <a:rPr lang="ru-RU" sz="1800" dirty="0" smtClean="0"/>
              <a:t> </a:t>
            </a:r>
            <a:r>
              <a:rPr lang="ru-RU" sz="1800" dirty="0" err="1" smtClean="0"/>
              <a:t>Головосвіти</a:t>
            </a:r>
            <a:r>
              <a:rPr lang="ru-RU" sz="1800" dirty="0" smtClean="0"/>
              <a:t> та </a:t>
            </a:r>
            <a:r>
              <a:rPr lang="ru-RU" sz="1800" dirty="0" err="1" smtClean="0"/>
              <a:t>губполітосвіти</a:t>
            </a:r>
            <a:r>
              <a:rPr lang="ru-RU" sz="1800" dirty="0" smtClean="0"/>
              <a:t>, </a:t>
            </a:r>
            <a:r>
              <a:rPr lang="ru-RU" sz="1800" dirty="0" err="1" smtClean="0"/>
              <a:t>й</a:t>
            </a:r>
            <a:r>
              <a:rPr lang="ru-RU" sz="1800" dirty="0" smtClean="0"/>
              <a:t> </a:t>
            </a:r>
            <a:r>
              <a:rPr lang="ru-RU" sz="1800" dirty="0" err="1" smtClean="0"/>
              <a:t>товариства</a:t>
            </a:r>
            <a:r>
              <a:rPr lang="ru-RU" sz="1800" dirty="0" smtClean="0"/>
              <a:t> </a:t>
            </a:r>
            <a:r>
              <a:rPr lang="ru-RU" sz="1800" dirty="0" err="1" smtClean="0"/>
              <a:t>Робітничо-селянського</a:t>
            </a:r>
            <a:r>
              <a:rPr lang="ru-RU" sz="1800" dirty="0" smtClean="0"/>
              <a:t> </a:t>
            </a:r>
            <a:r>
              <a:rPr lang="ru-RU" sz="1800" dirty="0" err="1" smtClean="0"/>
              <a:t>українського</a:t>
            </a:r>
            <a:r>
              <a:rPr lang="ru-RU" sz="1800" dirty="0" smtClean="0"/>
              <a:t> театру.</a:t>
            </a:r>
          </a:p>
          <a:p>
            <a:r>
              <a:rPr lang="ru-RU" sz="1800" dirty="0" err="1" smtClean="0"/>
              <a:t>Влітку</a:t>
            </a:r>
            <a:r>
              <a:rPr lang="ru-RU" sz="1800" dirty="0" smtClean="0"/>
              <a:t> 1926 року театр </a:t>
            </a:r>
            <a:r>
              <a:rPr lang="ru-RU" sz="1800" dirty="0" err="1" smtClean="0"/>
              <a:t>ім</a:t>
            </a:r>
            <a:r>
              <a:rPr lang="ru-RU" sz="1800" dirty="0" smtClean="0"/>
              <a:t>. </a:t>
            </a:r>
            <a:r>
              <a:rPr lang="ru-RU" sz="1800" dirty="0" err="1" smtClean="0"/>
              <a:t>І.Франка</a:t>
            </a:r>
            <a:r>
              <a:rPr lang="ru-RU" sz="1800" dirty="0" smtClean="0"/>
              <a:t> за </a:t>
            </a:r>
            <a:r>
              <a:rPr lang="ru-RU" sz="1800" dirty="0" err="1" smtClean="0"/>
              <a:t>рішенням</a:t>
            </a:r>
            <a:r>
              <a:rPr lang="ru-RU" sz="1800" dirty="0" smtClean="0"/>
              <a:t> уряду перевели до </a:t>
            </a:r>
            <a:r>
              <a:rPr lang="ru-RU" sz="1800" dirty="0" err="1" smtClean="0"/>
              <a:t>Києва</a:t>
            </a:r>
            <a:r>
              <a:rPr lang="ru-RU" sz="1800" dirty="0" smtClean="0"/>
              <a:t>, </a:t>
            </a:r>
            <a:r>
              <a:rPr lang="ru-RU" sz="1800" dirty="0" err="1" smtClean="0"/>
              <a:t>тоді</a:t>
            </a:r>
            <a:r>
              <a:rPr lang="ru-RU" sz="1800" dirty="0" smtClean="0"/>
              <a:t> як </a:t>
            </a:r>
            <a:r>
              <a:rPr lang="ru-RU" sz="1800" dirty="0" err="1" smtClean="0"/>
              <a:t>з</a:t>
            </a:r>
            <a:r>
              <a:rPr lang="ru-RU" sz="1800" dirty="0" smtClean="0"/>
              <a:t> </a:t>
            </a:r>
            <a:r>
              <a:rPr lang="ru-RU" sz="1800" dirty="0" err="1" smtClean="0"/>
              <a:t>Києва</a:t>
            </a:r>
            <a:r>
              <a:rPr lang="ru-RU" sz="1800" dirty="0" smtClean="0"/>
              <a:t> до </a:t>
            </a:r>
            <a:r>
              <a:rPr lang="ru-RU" sz="1800" dirty="0" err="1" smtClean="0"/>
              <a:t>Харкова</a:t>
            </a:r>
            <a:r>
              <a:rPr lang="ru-RU" sz="1800" dirty="0" smtClean="0"/>
              <a:t> </a:t>
            </a:r>
            <a:r>
              <a:rPr lang="ru-RU" sz="1800" dirty="0" err="1" smtClean="0"/>
              <a:t>переїхав</a:t>
            </a:r>
            <a:r>
              <a:rPr lang="ru-RU" sz="1800" dirty="0" smtClean="0"/>
              <a:t> театр«</a:t>
            </a:r>
            <a:r>
              <a:rPr lang="ru-RU" sz="1800" dirty="0" err="1" smtClean="0"/>
              <a:t>Березіль</a:t>
            </a:r>
            <a:r>
              <a:rPr lang="ru-RU" sz="1800" dirty="0" smtClean="0"/>
              <a:t>».</a:t>
            </a:r>
          </a:p>
          <a:p>
            <a:r>
              <a:rPr lang="ru-RU" sz="1800" dirty="0" smtClean="0"/>
              <a:t>У 1978–2001 роках театр </a:t>
            </a:r>
            <a:r>
              <a:rPr lang="ru-RU" sz="1800" dirty="0" err="1" smtClean="0"/>
              <a:t>очолював</a:t>
            </a:r>
            <a:r>
              <a:rPr lang="ru-RU" sz="1800" dirty="0" smtClean="0"/>
              <a:t> </a:t>
            </a:r>
            <a:r>
              <a:rPr lang="ru-RU" sz="1800" dirty="0" err="1" smtClean="0"/>
              <a:t>Сергій</a:t>
            </a:r>
            <a:r>
              <a:rPr lang="ru-RU" sz="1800" dirty="0" smtClean="0"/>
              <a:t> Данченко. </a:t>
            </a:r>
          </a:p>
          <a:p>
            <a:endParaRPr lang="ru-RU" sz="1800" dirty="0"/>
          </a:p>
        </p:txBody>
      </p:sp>
      <p:sp>
        <p:nvSpPr>
          <p:cNvPr id="2" name="Заголовок 1"/>
          <p:cNvSpPr>
            <a:spLocks noGrp="1"/>
          </p:cNvSpPr>
          <p:nvPr>
            <p:ph type="title"/>
          </p:nvPr>
        </p:nvSpPr>
        <p:spPr/>
        <p:txBody>
          <a:bodyPr>
            <a:normAutofit fontScale="90000"/>
          </a:bodyPr>
          <a:lstStyle/>
          <a:p>
            <a:r>
              <a:rPr lang="uk-UA" dirty="0" smtClean="0"/>
              <a:t>Державний драматичний театр </a:t>
            </a:r>
            <a:r>
              <a:rPr lang="uk-UA" dirty="0" err="1" smtClean="0"/>
              <a:t>ім.Івана</a:t>
            </a:r>
            <a:r>
              <a:rPr lang="uk-UA" dirty="0" smtClean="0"/>
              <a:t> Франка</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55232"/>
          </a:xfrm>
        </p:spPr>
        <p:txBody>
          <a:bodyPr>
            <a:normAutofit fontScale="25000" lnSpcReduction="20000"/>
          </a:bodyPr>
          <a:lstStyle/>
          <a:p>
            <a:r>
              <a:rPr lang="ru-RU" sz="8000" dirty="0"/>
              <a:t>Один </a:t>
            </a:r>
            <a:r>
              <a:rPr lang="ru-RU" sz="8000" dirty="0" err="1"/>
              <a:t>із</a:t>
            </a:r>
            <a:r>
              <a:rPr lang="ru-RU" sz="8000" dirty="0"/>
              <a:t> перших </a:t>
            </a:r>
            <a:r>
              <a:rPr lang="ru-RU" sz="8000" dirty="0" err="1"/>
              <a:t>українських</a:t>
            </a:r>
            <a:r>
              <a:rPr lang="ru-RU" sz="8000" dirty="0"/>
              <a:t> </a:t>
            </a:r>
            <a:r>
              <a:rPr lang="ru-RU" sz="8000" dirty="0" err="1"/>
              <a:t>радянських</a:t>
            </a:r>
            <a:r>
              <a:rPr lang="ru-RU" sz="8000" dirty="0"/>
              <a:t> </a:t>
            </a:r>
            <a:r>
              <a:rPr lang="ru-RU" sz="8000" dirty="0" err="1"/>
              <a:t>театрів</a:t>
            </a:r>
            <a:r>
              <a:rPr lang="ru-RU" sz="8000" dirty="0"/>
              <a:t>. </a:t>
            </a:r>
            <a:r>
              <a:rPr lang="ru-RU" sz="8000" dirty="0" err="1"/>
              <a:t>Назва</a:t>
            </a:r>
            <a:r>
              <a:rPr lang="ru-RU" sz="8000" dirty="0"/>
              <a:t> театру походить </a:t>
            </a:r>
            <a:r>
              <a:rPr lang="ru-RU" sz="8000" dirty="0" err="1"/>
              <a:t>від</a:t>
            </a:r>
            <a:r>
              <a:rPr lang="ru-RU" sz="8000" dirty="0"/>
              <a:t> </a:t>
            </a:r>
            <a:r>
              <a:rPr lang="ru-RU" sz="8000" dirty="0" err="1"/>
              <a:t>назви</a:t>
            </a:r>
            <a:r>
              <a:rPr lang="ru-RU" sz="8000" dirty="0"/>
              <a:t> </a:t>
            </a:r>
            <a:r>
              <a:rPr lang="ru-RU" sz="8000" dirty="0" err="1"/>
              <a:t>першого</a:t>
            </a:r>
            <a:r>
              <a:rPr lang="ru-RU" sz="8000" dirty="0"/>
              <a:t> </a:t>
            </a:r>
            <a:r>
              <a:rPr lang="ru-RU" sz="8000" dirty="0" err="1"/>
              <a:t>весняного</a:t>
            </a:r>
            <a:r>
              <a:rPr lang="ru-RU" sz="8000" dirty="0"/>
              <a:t> </a:t>
            </a:r>
            <a:r>
              <a:rPr lang="ru-RU" sz="8000" dirty="0" err="1"/>
              <a:t>місяця</a:t>
            </a:r>
            <a:r>
              <a:rPr lang="ru-RU" sz="8000" dirty="0"/>
              <a:t> — </a:t>
            </a:r>
            <a:r>
              <a:rPr lang="ru-RU" sz="8000" dirty="0" err="1"/>
              <a:t>березня</a:t>
            </a:r>
            <a:r>
              <a:rPr lang="ru-RU" sz="8000" dirty="0"/>
              <a:t>. Датою </a:t>
            </a:r>
            <a:r>
              <a:rPr lang="ru-RU" sz="8000" dirty="0" err="1"/>
              <a:t>народження</a:t>
            </a:r>
            <a:r>
              <a:rPr lang="ru-RU" sz="8000" dirty="0"/>
              <a:t> театру </a:t>
            </a:r>
            <a:r>
              <a:rPr lang="ru-RU" sz="8000" dirty="0" err="1"/>
              <a:t>прийнято</a:t>
            </a:r>
            <a:r>
              <a:rPr lang="ru-RU" sz="8000" dirty="0"/>
              <a:t> </a:t>
            </a:r>
            <a:r>
              <a:rPr lang="ru-RU" sz="8000" dirty="0" err="1"/>
              <a:t>вважати</a:t>
            </a:r>
            <a:r>
              <a:rPr lang="ru-RU" sz="8000" dirty="0"/>
              <a:t> 31 </a:t>
            </a:r>
            <a:r>
              <a:rPr lang="ru-RU" sz="8000" dirty="0" err="1" smtClean="0"/>
              <a:t>березня</a:t>
            </a:r>
            <a:r>
              <a:rPr lang="ru-RU" sz="8000" dirty="0" smtClean="0"/>
              <a:t> 1922</a:t>
            </a:r>
            <a:r>
              <a:rPr lang="ru-RU" sz="8000" dirty="0"/>
              <a:t> року. Першу </a:t>
            </a:r>
            <a:r>
              <a:rPr lang="ru-RU" sz="8000" dirty="0" err="1"/>
              <a:t>виставу</a:t>
            </a:r>
            <a:r>
              <a:rPr lang="ru-RU" sz="8000" dirty="0"/>
              <a:t> «</a:t>
            </a:r>
            <a:r>
              <a:rPr lang="ru-RU" sz="8000" dirty="0" err="1"/>
              <a:t>Березілю</a:t>
            </a:r>
            <a:r>
              <a:rPr lang="ru-RU" sz="8000" dirty="0"/>
              <a:t>» </a:t>
            </a:r>
            <a:r>
              <a:rPr lang="ru-RU" sz="8000" dirty="0" err="1"/>
              <a:t>було</a:t>
            </a:r>
            <a:r>
              <a:rPr lang="ru-RU" sz="8000" dirty="0"/>
              <a:t> представлено 7 листопада того ж року. Вона </a:t>
            </a:r>
            <a:r>
              <a:rPr lang="ru-RU" sz="8000" dirty="0" err="1"/>
              <a:t>називалася</a:t>
            </a:r>
            <a:r>
              <a:rPr lang="ru-RU" sz="8000" dirty="0"/>
              <a:t> «</a:t>
            </a:r>
            <a:r>
              <a:rPr lang="ru-RU" sz="8000" dirty="0" err="1"/>
              <a:t>Жовтень</a:t>
            </a:r>
            <a:r>
              <a:rPr lang="ru-RU" sz="8000" dirty="0"/>
              <a:t>» </a:t>
            </a:r>
            <a:r>
              <a:rPr lang="ru-RU" sz="8000" dirty="0" err="1"/>
              <a:t>і</a:t>
            </a:r>
            <a:r>
              <a:rPr lang="ru-RU" sz="8000" dirty="0"/>
              <a:t> </a:t>
            </a:r>
            <a:r>
              <a:rPr lang="ru-RU" sz="8000" dirty="0" err="1"/>
              <a:t>була</a:t>
            </a:r>
            <a:r>
              <a:rPr lang="ru-RU" sz="8000" dirty="0"/>
              <a:t> створена за текстом </a:t>
            </a:r>
            <a:r>
              <a:rPr lang="ru-RU" sz="8000" dirty="0" err="1"/>
              <a:t>творчого</a:t>
            </a:r>
            <a:r>
              <a:rPr lang="ru-RU" sz="8000" dirty="0"/>
              <a:t> </a:t>
            </a:r>
            <a:r>
              <a:rPr lang="ru-RU" sz="8000" dirty="0" err="1"/>
              <a:t>постановчого</a:t>
            </a:r>
            <a:r>
              <a:rPr lang="ru-RU" sz="8000" dirty="0"/>
              <a:t> </a:t>
            </a:r>
            <a:r>
              <a:rPr lang="ru-RU" sz="8000" dirty="0" err="1"/>
              <a:t>колективу</a:t>
            </a:r>
            <a:r>
              <a:rPr lang="ru-RU" sz="8000" dirty="0"/>
              <a:t>. </a:t>
            </a:r>
            <a:r>
              <a:rPr lang="ru-RU" sz="8000" dirty="0" err="1"/>
              <a:t>Працював</a:t>
            </a:r>
            <a:r>
              <a:rPr lang="ru-RU" sz="8000" dirty="0"/>
              <a:t> як </a:t>
            </a:r>
            <a:r>
              <a:rPr lang="ru-RU" sz="8000" dirty="0" err="1"/>
              <a:t>державний</a:t>
            </a:r>
            <a:r>
              <a:rPr lang="ru-RU" sz="8000" dirty="0"/>
              <a:t> театр </a:t>
            </a:r>
            <a:r>
              <a:rPr lang="ru-RU" sz="8000" dirty="0" err="1"/>
              <a:t>з</a:t>
            </a:r>
            <a:r>
              <a:rPr lang="ru-RU" sz="8000" dirty="0"/>
              <a:t> 1922 до 1926 у </a:t>
            </a:r>
            <a:r>
              <a:rPr lang="ru-RU" sz="8000" dirty="0" err="1"/>
              <a:t>Києві</a:t>
            </a:r>
            <a:r>
              <a:rPr lang="ru-RU" sz="8000" dirty="0"/>
              <a:t>, а </a:t>
            </a:r>
            <a:r>
              <a:rPr lang="ru-RU" sz="8000" dirty="0" err="1"/>
              <a:t>з</a:t>
            </a:r>
            <a:r>
              <a:rPr lang="ru-RU" sz="8000" dirty="0"/>
              <a:t> </a:t>
            </a:r>
            <a:r>
              <a:rPr lang="ru-RU" sz="8000" dirty="0" smtClean="0"/>
              <a:t>1926 до</a:t>
            </a:r>
            <a:r>
              <a:rPr lang="ru-RU" sz="8000" dirty="0"/>
              <a:t> 1933 — у </a:t>
            </a:r>
            <a:r>
              <a:rPr lang="ru-RU" sz="8000" dirty="0" err="1"/>
              <a:t>Харкові</a:t>
            </a:r>
            <a:r>
              <a:rPr lang="ru-RU" sz="8000" dirty="0"/>
              <a:t> (</a:t>
            </a:r>
            <a:r>
              <a:rPr lang="ru-RU" sz="8000" dirty="0" err="1"/>
              <a:t>тодішній</a:t>
            </a:r>
            <a:r>
              <a:rPr lang="ru-RU" sz="8000" dirty="0"/>
              <a:t> </a:t>
            </a:r>
            <a:r>
              <a:rPr lang="ru-RU" sz="8000" dirty="0" err="1"/>
              <a:t>столиці</a:t>
            </a:r>
            <a:r>
              <a:rPr lang="ru-RU" sz="8000" dirty="0"/>
              <a:t> </a:t>
            </a:r>
            <a:r>
              <a:rPr lang="ru-RU" sz="8000" dirty="0" err="1"/>
              <a:t>радянської</a:t>
            </a:r>
            <a:r>
              <a:rPr lang="ru-RU" sz="8000" dirty="0"/>
              <a:t> </a:t>
            </a:r>
            <a:r>
              <a:rPr lang="ru-RU" sz="8000" dirty="0" err="1"/>
              <a:t>України</a:t>
            </a:r>
            <a:r>
              <a:rPr lang="ru-RU" sz="8000" dirty="0"/>
              <a:t>). </a:t>
            </a:r>
            <a:r>
              <a:rPr lang="ru-RU" sz="8000" dirty="0" err="1"/>
              <a:t>Період</a:t>
            </a:r>
            <a:r>
              <a:rPr lang="ru-RU" sz="8000" dirty="0"/>
              <a:t> </a:t>
            </a:r>
            <a:r>
              <a:rPr lang="ru-RU" sz="8000" dirty="0" err="1"/>
              <a:t>життя</a:t>
            </a:r>
            <a:r>
              <a:rPr lang="ru-RU" sz="8000" dirty="0"/>
              <a:t> та </a:t>
            </a:r>
            <a:r>
              <a:rPr lang="ru-RU" sz="8000" dirty="0" err="1"/>
              <a:t>становлення</a:t>
            </a:r>
            <a:r>
              <a:rPr lang="ru-RU" sz="8000" dirty="0"/>
              <a:t> театру у </a:t>
            </a:r>
            <a:r>
              <a:rPr lang="ru-RU" sz="8000" dirty="0" err="1"/>
              <a:t>Києві</a:t>
            </a:r>
            <a:r>
              <a:rPr lang="ru-RU" sz="8000" dirty="0"/>
              <a:t> </a:t>
            </a:r>
            <a:r>
              <a:rPr lang="ru-RU" sz="8000" dirty="0" err="1"/>
              <a:t>вважають</a:t>
            </a:r>
            <a:r>
              <a:rPr lang="ru-RU" sz="8000" dirty="0"/>
              <a:t> </a:t>
            </a:r>
            <a:r>
              <a:rPr lang="ru-RU" sz="8000" dirty="0" err="1"/>
              <a:t>його</a:t>
            </a:r>
            <a:r>
              <a:rPr lang="ru-RU" sz="8000" dirty="0"/>
              <a:t> «</a:t>
            </a:r>
            <a:r>
              <a:rPr lang="ru-RU" sz="8000" dirty="0" err="1"/>
              <a:t>політичним</a:t>
            </a:r>
            <a:r>
              <a:rPr lang="ru-RU" sz="8000" dirty="0"/>
              <a:t>» </a:t>
            </a:r>
            <a:r>
              <a:rPr lang="ru-RU" sz="8000" dirty="0" err="1"/>
              <a:t>періодом</a:t>
            </a:r>
            <a:r>
              <a:rPr lang="ru-RU" sz="8000" dirty="0"/>
              <a:t>, а </a:t>
            </a:r>
            <a:r>
              <a:rPr lang="ru-RU" sz="8000" dirty="0" err="1"/>
              <a:t>харківський</a:t>
            </a:r>
            <a:r>
              <a:rPr lang="ru-RU" sz="8000" dirty="0"/>
              <a:t> </a:t>
            </a:r>
            <a:r>
              <a:rPr lang="ru-RU" sz="8000" dirty="0" err="1"/>
              <a:t>період</a:t>
            </a:r>
            <a:r>
              <a:rPr lang="ru-RU" sz="8000" dirty="0"/>
              <a:t> — </a:t>
            </a:r>
            <a:r>
              <a:rPr lang="ru-RU" sz="8000" dirty="0" err="1"/>
              <a:t>філософським</a:t>
            </a:r>
            <a:r>
              <a:rPr lang="ru-RU" sz="8000" dirty="0"/>
              <a:t>.</a:t>
            </a:r>
          </a:p>
          <a:p>
            <a:r>
              <a:rPr lang="ru-RU" sz="8000" dirty="0" err="1"/>
              <a:t>Заснований</a:t>
            </a:r>
            <a:r>
              <a:rPr lang="ru-RU" sz="8000" dirty="0"/>
              <a:t> </a:t>
            </a:r>
            <a:r>
              <a:rPr lang="ru-RU" sz="8000" dirty="0" err="1"/>
              <a:t>Лесем</a:t>
            </a:r>
            <a:r>
              <a:rPr lang="ru-RU" sz="8000" dirty="0"/>
              <a:t> </a:t>
            </a:r>
            <a:r>
              <a:rPr lang="ru-RU" sz="8000" dirty="0" err="1"/>
              <a:t>Курбасом</a:t>
            </a:r>
            <a:r>
              <a:rPr lang="ru-RU" sz="8000" dirty="0"/>
              <a:t> як </a:t>
            </a:r>
            <a:r>
              <a:rPr lang="ru-RU" sz="8000" dirty="0" err="1"/>
              <a:t>Мистецьке</a:t>
            </a:r>
            <a:r>
              <a:rPr lang="ru-RU" sz="8000" dirty="0"/>
              <a:t> </a:t>
            </a:r>
            <a:r>
              <a:rPr lang="ru-RU" sz="8000" dirty="0" err="1"/>
              <a:t>об'єднання</a:t>
            </a:r>
            <a:r>
              <a:rPr lang="ru-RU" sz="8000" dirty="0"/>
              <a:t> (МОБ) на </a:t>
            </a:r>
            <a:r>
              <a:rPr lang="ru-RU" sz="8000" dirty="0" err="1"/>
              <a:t>базі</a:t>
            </a:r>
            <a:r>
              <a:rPr lang="ru-RU" sz="8000" dirty="0"/>
              <a:t> </a:t>
            </a:r>
            <a:r>
              <a:rPr lang="ru-RU" sz="8000" dirty="0" err="1"/>
              <a:t>однієї</a:t>
            </a:r>
            <a:r>
              <a:rPr lang="ru-RU" sz="8000" dirty="0"/>
              <a:t> </a:t>
            </a:r>
            <a:r>
              <a:rPr lang="ru-RU" sz="8000" dirty="0" err="1"/>
              <a:t>з</a:t>
            </a:r>
            <a:r>
              <a:rPr lang="ru-RU" sz="8000" dirty="0"/>
              <a:t> </a:t>
            </a:r>
            <a:r>
              <a:rPr lang="ru-RU" sz="8000" dirty="0" err="1"/>
              <a:t>груп</a:t>
            </a:r>
            <a:r>
              <a:rPr lang="ru-RU" sz="8000" dirty="0"/>
              <a:t> </a:t>
            </a:r>
            <a:r>
              <a:rPr lang="ru-RU" sz="8000" dirty="0" err="1"/>
              <a:t>колективу</a:t>
            </a:r>
            <a:r>
              <a:rPr lang="ru-RU" sz="8000" dirty="0"/>
              <a:t> «Молодого театру», </a:t>
            </a:r>
            <a:r>
              <a:rPr lang="ru-RU" sz="8000" dirty="0" err="1"/>
              <a:t>що</a:t>
            </a:r>
            <a:r>
              <a:rPr lang="ru-RU" sz="8000" dirty="0"/>
              <a:t> почав </a:t>
            </a:r>
            <a:r>
              <a:rPr lang="ru-RU" sz="8000" dirty="0" err="1"/>
              <a:t>свої</a:t>
            </a:r>
            <a:r>
              <a:rPr lang="ru-RU" sz="8000" dirty="0"/>
              <a:t> </a:t>
            </a:r>
            <a:r>
              <a:rPr lang="ru-RU" sz="8000" dirty="0" err="1"/>
              <a:t>виступи</a:t>
            </a:r>
            <a:r>
              <a:rPr lang="ru-RU" sz="8000" dirty="0"/>
              <a:t> в </a:t>
            </a:r>
            <a:r>
              <a:rPr lang="ru-RU" sz="8000" dirty="0" err="1"/>
              <a:t>частинах</a:t>
            </a:r>
            <a:r>
              <a:rPr lang="ru-RU" sz="8000" dirty="0"/>
              <a:t> </a:t>
            </a:r>
            <a:r>
              <a:rPr lang="ru-RU" sz="8000" dirty="0" err="1"/>
              <a:t>Червоної</a:t>
            </a:r>
            <a:r>
              <a:rPr lang="ru-RU" sz="8000" dirty="0"/>
              <a:t> </a:t>
            </a:r>
            <a:r>
              <a:rPr lang="ru-RU" sz="8000" dirty="0" err="1"/>
              <a:t>Армії</a:t>
            </a:r>
            <a:r>
              <a:rPr lang="ru-RU" sz="8000" dirty="0"/>
              <a:t>. У час </a:t>
            </a:r>
            <a:r>
              <a:rPr lang="ru-RU" sz="8000" dirty="0" err="1"/>
              <a:t>свого</a:t>
            </a:r>
            <a:r>
              <a:rPr lang="ru-RU" sz="8000" dirty="0"/>
              <a:t> </a:t>
            </a:r>
            <a:r>
              <a:rPr lang="ru-RU" sz="8000" dirty="0" err="1"/>
              <a:t>розквіту</a:t>
            </a:r>
            <a:r>
              <a:rPr lang="ru-RU" sz="8000" dirty="0"/>
              <a:t> театр «</a:t>
            </a:r>
            <a:r>
              <a:rPr lang="ru-RU" sz="8000" dirty="0" err="1"/>
              <a:t>Березіль</a:t>
            </a:r>
            <a:r>
              <a:rPr lang="ru-RU" sz="8000" dirty="0"/>
              <a:t>» </a:t>
            </a:r>
            <a:r>
              <a:rPr lang="ru-RU" sz="8000" dirty="0" err="1"/>
              <a:t>налічував</a:t>
            </a:r>
            <a:r>
              <a:rPr lang="ru-RU" sz="8000" dirty="0"/>
              <a:t> 6 </a:t>
            </a:r>
            <a:r>
              <a:rPr lang="ru-RU" sz="8000" dirty="0" err="1"/>
              <a:t>акторських</a:t>
            </a:r>
            <a:r>
              <a:rPr lang="ru-RU" sz="8000" dirty="0"/>
              <a:t> </a:t>
            </a:r>
            <a:r>
              <a:rPr lang="ru-RU" sz="8000" dirty="0" err="1"/>
              <a:t>студій</a:t>
            </a:r>
            <a:r>
              <a:rPr lang="ru-RU" sz="8000" dirty="0"/>
              <a:t> (три у </a:t>
            </a:r>
            <a:r>
              <a:rPr lang="ru-RU" sz="8000" dirty="0" err="1"/>
              <a:t>Києві</a:t>
            </a:r>
            <a:r>
              <a:rPr lang="ru-RU" sz="8000" dirty="0"/>
              <a:t> та по </a:t>
            </a:r>
            <a:r>
              <a:rPr lang="ru-RU" sz="8000" dirty="0" err="1"/>
              <a:t>одній</a:t>
            </a:r>
            <a:r>
              <a:rPr lang="ru-RU" sz="8000" dirty="0"/>
              <a:t> у </a:t>
            </a:r>
            <a:r>
              <a:rPr lang="ru-RU" sz="8000" dirty="0" err="1"/>
              <a:t>Білій</a:t>
            </a:r>
            <a:r>
              <a:rPr lang="ru-RU" sz="8000" dirty="0"/>
              <a:t> </a:t>
            </a:r>
            <a:r>
              <a:rPr lang="ru-RU" sz="8000" dirty="0" err="1"/>
              <a:t>Церкві</a:t>
            </a:r>
            <a:r>
              <a:rPr lang="ru-RU" sz="8000" dirty="0"/>
              <a:t>, </a:t>
            </a:r>
            <a:r>
              <a:rPr lang="ru-RU" sz="8000" dirty="0" err="1"/>
              <a:t>Умані</a:t>
            </a:r>
            <a:r>
              <a:rPr lang="ru-RU" sz="8000" dirty="0"/>
              <a:t> та </a:t>
            </a:r>
            <a:r>
              <a:rPr lang="ru-RU" sz="8000" dirty="0" err="1"/>
              <a:t>Одесі</a:t>
            </a:r>
            <a:r>
              <a:rPr lang="ru-RU" sz="8000" dirty="0"/>
              <a:t>), </a:t>
            </a:r>
            <a:r>
              <a:rPr lang="ru-RU" sz="8000" dirty="0" err="1"/>
              <a:t>близько</a:t>
            </a:r>
            <a:r>
              <a:rPr lang="ru-RU" sz="8000" dirty="0"/>
              <a:t> 400 </a:t>
            </a:r>
            <a:r>
              <a:rPr lang="ru-RU" sz="8000" dirty="0" err="1"/>
              <a:t>акторів</a:t>
            </a:r>
            <a:r>
              <a:rPr lang="ru-RU" sz="8000" dirty="0"/>
              <a:t> </a:t>
            </a:r>
            <a:r>
              <a:rPr lang="ru-RU" sz="8000" dirty="0" err="1"/>
              <a:t>і</a:t>
            </a:r>
            <a:r>
              <a:rPr lang="ru-RU" sz="8000" dirty="0"/>
              <a:t> </a:t>
            </a:r>
            <a:r>
              <a:rPr lang="ru-RU" sz="8000" dirty="0" err="1"/>
              <a:t>співробітників</a:t>
            </a:r>
            <a:r>
              <a:rPr lang="ru-RU" sz="8000" dirty="0"/>
              <a:t>, </a:t>
            </a:r>
            <a:r>
              <a:rPr lang="ru-RU" sz="8000" dirty="0" err="1"/>
              <a:t>режисерську</a:t>
            </a:r>
            <a:r>
              <a:rPr lang="ru-RU" sz="8000" dirty="0"/>
              <a:t> </a:t>
            </a:r>
            <a:r>
              <a:rPr lang="ru-RU" sz="8000" dirty="0" err="1"/>
              <a:t>лабораторію</a:t>
            </a:r>
            <a:r>
              <a:rPr lang="ru-RU" sz="8000" dirty="0"/>
              <a:t> (</a:t>
            </a:r>
            <a:r>
              <a:rPr lang="ru-RU" sz="8000" dirty="0" err="1"/>
              <a:t>режлаб</a:t>
            </a:r>
            <a:r>
              <a:rPr lang="ru-RU" sz="8000" dirty="0"/>
              <a:t>), музей театру (</a:t>
            </a:r>
            <a:r>
              <a:rPr lang="ru-RU" sz="8000" dirty="0" err="1"/>
              <a:t>нині</a:t>
            </a:r>
            <a:r>
              <a:rPr lang="ru-RU" sz="8000" dirty="0"/>
              <a:t> </a:t>
            </a:r>
            <a:r>
              <a:rPr lang="ru-RU" sz="8000" dirty="0" err="1"/>
              <a:t>Державний</a:t>
            </a:r>
            <a:r>
              <a:rPr lang="ru-RU" sz="8000" dirty="0"/>
              <a:t> музей театрального, </a:t>
            </a:r>
            <a:r>
              <a:rPr lang="ru-RU" sz="8000" dirty="0" err="1"/>
              <a:t>музичного</a:t>
            </a:r>
            <a:r>
              <a:rPr lang="ru-RU" sz="8000" dirty="0"/>
              <a:t> та </a:t>
            </a:r>
            <a:r>
              <a:rPr lang="ru-RU" sz="8000" dirty="0" err="1"/>
              <a:t>кіномистецтва</a:t>
            </a:r>
            <a:r>
              <a:rPr lang="ru-RU" sz="8000" dirty="0"/>
              <a:t> </a:t>
            </a:r>
            <a:r>
              <a:rPr lang="ru-RU" sz="8000" dirty="0" err="1"/>
              <a:t>України</a:t>
            </a:r>
            <a:r>
              <a:rPr lang="ru-RU" sz="8000" dirty="0"/>
              <a:t> у </a:t>
            </a:r>
            <a:r>
              <a:rPr lang="ru-RU" sz="8000" dirty="0" err="1"/>
              <a:t>Києві</a:t>
            </a:r>
            <a:r>
              <a:rPr lang="ru-RU" sz="8000" dirty="0"/>
              <a:t>) та десять </a:t>
            </a:r>
            <a:r>
              <a:rPr lang="ru-RU" sz="8000" dirty="0" err="1"/>
              <a:t>комітетів</a:t>
            </a:r>
            <a:r>
              <a:rPr lang="ru-RU" sz="8000" dirty="0"/>
              <a:t>, у тому </a:t>
            </a:r>
            <a:r>
              <a:rPr lang="ru-RU" sz="8000" dirty="0" err="1"/>
              <a:t>числі</a:t>
            </a:r>
            <a:r>
              <a:rPr lang="ru-RU" sz="8000" dirty="0"/>
              <a:t> </a:t>
            </a:r>
            <a:r>
              <a:rPr lang="ru-RU" sz="8000" dirty="0" err="1"/>
              <a:t>й</a:t>
            </a:r>
            <a:r>
              <a:rPr lang="ru-RU" sz="8000" dirty="0"/>
              <a:t> так званий «</a:t>
            </a:r>
            <a:r>
              <a:rPr lang="ru-RU" sz="8000" dirty="0" err="1"/>
              <a:t>психологічно-технічний</a:t>
            </a:r>
            <a:r>
              <a:rPr lang="ru-RU" sz="8000" dirty="0"/>
              <a:t>» </a:t>
            </a:r>
            <a:r>
              <a:rPr lang="ru-RU" sz="8000" dirty="0" err="1"/>
              <a:t>комітет</a:t>
            </a:r>
            <a:r>
              <a:rPr lang="ru-RU" sz="8000" dirty="0"/>
              <a:t>, </a:t>
            </a:r>
            <a:r>
              <a:rPr lang="ru-RU" sz="8000" dirty="0" err="1"/>
              <a:t>який</a:t>
            </a:r>
            <a:r>
              <a:rPr lang="ru-RU" sz="8000" dirty="0"/>
              <a:t> </a:t>
            </a:r>
            <a:r>
              <a:rPr lang="ru-RU" sz="8000" dirty="0" err="1"/>
              <a:t>застосовував</a:t>
            </a:r>
            <a:r>
              <a:rPr lang="ru-RU" sz="8000" dirty="0"/>
              <a:t> </a:t>
            </a:r>
            <a:r>
              <a:rPr lang="ru-RU" sz="8000" dirty="0" err="1"/>
              <a:t>методи</a:t>
            </a:r>
            <a:r>
              <a:rPr lang="ru-RU" sz="8000" dirty="0"/>
              <a:t> </a:t>
            </a:r>
            <a:r>
              <a:rPr lang="ru-RU" sz="8000" dirty="0" err="1"/>
              <a:t>прикладної</a:t>
            </a:r>
            <a:r>
              <a:rPr lang="ru-RU" sz="8000" dirty="0"/>
              <a:t> </a:t>
            </a:r>
            <a:r>
              <a:rPr lang="ru-RU" sz="8000" dirty="0" err="1"/>
              <a:t>психології</a:t>
            </a:r>
            <a:r>
              <a:rPr lang="ru-RU" sz="8000" dirty="0"/>
              <a:t> для </a:t>
            </a:r>
            <a:r>
              <a:rPr lang="ru-RU" sz="8000" dirty="0" err="1"/>
              <a:t>розробки</a:t>
            </a:r>
            <a:r>
              <a:rPr lang="ru-RU" sz="8000" dirty="0"/>
              <a:t> </a:t>
            </a:r>
            <a:r>
              <a:rPr lang="ru-RU" sz="8000" dirty="0" err="1"/>
              <a:t>нових</a:t>
            </a:r>
            <a:r>
              <a:rPr lang="ru-RU" sz="8000" dirty="0"/>
              <a:t> </a:t>
            </a:r>
            <a:r>
              <a:rPr lang="ru-RU" sz="8000" dirty="0" err="1"/>
              <a:t>методів</a:t>
            </a:r>
            <a:r>
              <a:rPr lang="ru-RU" sz="8000" dirty="0"/>
              <a:t> </a:t>
            </a:r>
            <a:r>
              <a:rPr lang="ru-RU" sz="8000" dirty="0" err="1"/>
              <a:t>навчання</a:t>
            </a:r>
            <a:r>
              <a:rPr lang="ru-RU" sz="8000" dirty="0"/>
              <a:t> </a:t>
            </a:r>
            <a:r>
              <a:rPr lang="ru-RU" sz="8000" dirty="0" err="1"/>
              <a:t>акторів</a:t>
            </a:r>
            <a:r>
              <a:rPr lang="ru-RU" sz="8000" dirty="0"/>
              <a:t> та </a:t>
            </a:r>
            <a:r>
              <a:rPr lang="ru-RU" sz="8000" dirty="0" err="1"/>
              <a:t>режисерів</a:t>
            </a:r>
            <a:r>
              <a:rPr lang="ru-RU" sz="8000" dirty="0"/>
              <a:t>.</a:t>
            </a:r>
          </a:p>
          <a:p>
            <a:pPr>
              <a:buNone/>
            </a:pPr>
            <a:endParaRPr lang="ru-RU" dirty="0"/>
          </a:p>
        </p:txBody>
      </p:sp>
      <p:sp>
        <p:nvSpPr>
          <p:cNvPr id="2" name="Заголовок 1"/>
          <p:cNvSpPr>
            <a:spLocks noGrp="1"/>
          </p:cNvSpPr>
          <p:nvPr>
            <p:ph type="title"/>
          </p:nvPr>
        </p:nvSpPr>
        <p:spPr>
          <a:xfrm>
            <a:off x="457200" y="152400"/>
            <a:ext cx="8229600" cy="900336"/>
          </a:xfrm>
        </p:spPr>
        <p:txBody>
          <a:bodyPr/>
          <a:lstStyle/>
          <a:p>
            <a:r>
              <a:rPr lang="uk-UA" dirty="0" smtClean="0"/>
              <a:t>Театр ім. Лесі Курбаса</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94345814.jpg"/>
          <p:cNvPicPr>
            <a:picLocks noGrp="1" noChangeAspect="1"/>
          </p:cNvPicPr>
          <p:nvPr>
            <p:ph sz="quarter" idx="1"/>
          </p:nvPr>
        </p:nvPicPr>
        <p:blipFill>
          <a:blip r:embed="rId2" cstate="print"/>
          <a:stretch>
            <a:fillRect/>
          </a:stretch>
        </p:blipFill>
        <p:spPr>
          <a:xfrm>
            <a:off x="395536" y="500588"/>
            <a:ext cx="4032448" cy="5823030"/>
          </a:xfrm>
        </p:spPr>
      </p:pic>
      <p:sp>
        <p:nvSpPr>
          <p:cNvPr id="4" name="Текст 3"/>
          <p:cNvSpPr>
            <a:spLocks noGrp="1"/>
          </p:cNvSpPr>
          <p:nvPr>
            <p:ph type="body" idx="2"/>
          </p:nvPr>
        </p:nvSpPr>
        <p:spPr>
          <a:xfrm>
            <a:off x="4644008" y="1412776"/>
            <a:ext cx="4122040" cy="4824536"/>
          </a:xfrm>
        </p:spPr>
        <p:txBody>
          <a:bodyPr>
            <a:noAutofit/>
          </a:bodyPr>
          <a:lstStyle/>
          <a:p>
            <a:r>
              <a:rPr lang="ru-RU" dirty="0" err="1" smtClean="0"/>
              <a:t>ХХ-ий</a:t>
            </a:r>
            <a:r>
              <a:rPr lang="ru-RU" dirty="0" smtClean="0"/>
              <a:t> </a:t>
            </a:r>
            <a:r>
              <a:rPr lang="ru-RU" dirty="0" err="1" smtClean="0"/>
              <a:t>вік</a:t>
            </a:r>
            <a:r>
              <a:rPr lang="ru-RU" dirty="0" smtClean="0"/>
              <a:t> </a:t>
            </a:r>
            <a:r>
              <a:rPr lang="ru-RU" dirty="0" err="1" smtClean="0"/>
              <a:t>приніс</a:t>
            </a:r>
            <a:r>
              <a:rPr lang="ru-RU" dirty="0" smtClean="0"/>
              <a:t> </a:t>
            </a:r>
            <a:r>
              <a:rPr lang="ru-RU" dirty="0" err="1" smtClean="0"/>
              <a:t>українській</a:t>
            </a:r>
            <a:r>
              <a:rPr lang="ru-RU" dirty="0" smtClean="0"/>
              <a:t> </a:t>
            </a:r>
            <a:r>
              <a:rPr lang="ru-RU" dirty="0" err="1" smtClean="0"/>
              <a:t>громаді</a:t>
            </a:r>
            <a:r>
              <a:rPr lang="ru-RU" dirty="0" smtClean="0"/>
              <a:t> </a:t>
            </a:r>
            <a:r>
              <a:rPr lang="ru-RU" dirty="0" err="1" smtClean="0"/>
              <a:t>значні</a:t>
            </a:r>
            <a:r>
              <a:rPr lang="ru-RU" dirty="0" smtClean="0"/>
              <a:t> </a:t>
            </a:r>
            <a:r>
              <a:rPr lang="ru-RU" dirty="0" err="1" smtClean="0"/>
              <a:t>зміни</a:t>
            </a:r>
            <a:r>
              <a:rPr lang="ru-RU" dirty="0" smtClean="0"/>
              <a:t>. </a:t>
            </a:r>
            <a:r>
              <a:rPr lang="ru-RU" dirty="0" err="1" smtClean="0"/>
              <a:t>Під</a:t>
            </a:r>
            <a:r>
              <a:rPr lang="ru-RU" dirty="0" smtClean="0"/>
              <a:t> </a:t>
            </a:r>
            <a:r>
              <a:rPr lang="ru-RU" dirty="0" err="1" smtClean="0"/>
              <a:t>тиском</a:t>
            </a:r>
            <a:r>
              <a:rPr lang="ru-RU" dirty="0" smtClean="0"/>
              <a:t> </a:t>
            </a:r>
            <a:r>
              <a:rPr lang="ru-RU" dirty="0" err="1" smtClean="0"/>
              <a:t>революційних</a:t>
            </a:r>
            <a:r>
              <a:rPr lang="ru-RU" dirty="0" smtClean="0"/>
              <a:t> </a:t>
            </a:r>
            <a:r>
              <a:rPr lang="ru-RU" dirty="0" err="1" smtClean="0"/>
              <a:t>подій</a:t>
            </a:r>
            <a:r>
              <a:rPr lang="ru-RU" dirty="0" smtClean="0"/>
              <a:t> </a:t>
            </a:r>
            <a:r>
              <a:rPr lang="ru-RU" dirty="0" err="1" smtClean="0"/>
              <a:t>і</a:t>
            </a:r>
            <a:r>
              <a:rPr lang="ru-RU" dirty="0" smtClean="0"/>
              <a:t> </a:t>
            </a:r>
            <a:r>
              <a:rPr lang="ru-RU" dirty="0" err="1" smtClean="0"/>
              <a:t>політизованого</a:t>
            </a:r>
            <a:r>
              <a:rPr lang="ru-RU" dirty="0" smtClean="0"/>
              <a:t> </a:t>
            </a:r>
            <a:r>
              <a:rPr lang="ru-RU" dirty="0" err="1" smtClean="0"/>
              <a:t>громадянства</a:t>
            </a:r>
            <a:r>
              <a:rPr lang="ru-RU" dirty="0" smtClean="0"/>
              <a:t> </a:t>
            </a:r>
            <a:r>
              <a:rPr lang="ru-RU" dirty="0" err="1" smtClean="0"/>
              <a:t>з</a:t>
            </a:r>
            <a:r>
              <a:rPr lang="ru-RU" dirty="0" smtClean="0"/>
              <a:t> </a:t>
            </a:r>
            <a:r>
              <a:rPr lang="ru-RU" dirty="0" err="1" smtClean="0"/>
              <a:t>одної</a:t>
            </a:r>
            <a:r>
              <a:rPr lang="ru-RU" dirty="0" smtClean="0"/>
              <a:t> </a:t>
            </a:r>
            <a:r>
              <a:rPr lang="ru-RU" dirty="0" err="1" smtClean="0"/>
              <a:t>сторони</a:t>
            </a:r>
            <a:r>
              <a:rPr lang="ru-RU" dirty="0" smtClean="0"/>
              <a:t> та </a:t>
            </a:r>
            <a:r>
              <a:rPr lang="ru-RU" dirty="0" err="1" smtClean="0"/>
              <a:t>реакції</a:t>
            </a:r>
            <a:r>
              <a:rPr lang="ru-RU" dirty="0" smtClean="0"/>
              <a:t> </a:t>
            </a:r>
            <a:r>
              <a:rPr lang="ru-RU" dirty="0" err="1" smtClean="0"/>
              <a:t>і</a:t>
            </a:r>
            <a:r>
              <a:rPr lang="ru-RU" dirty="0" smtClean="0"/>
              <a:t> </a:t>
            </a:r>
            <a:r>
              <a:rPr lang="ru-RU" dirty="0" err="1" smtClean="0"/>
              <a:t>переслідування</a:t>
            </a:r>
            <a:r>
              <a:rPr lang="ru-RU" dirty="0" smtClean="0"/>
              <a:t> </a:t>
            </a:r>
            <a:r>
              <a:rPr lang="ru-RU" dirty="0" err="1" smtClean="0"/>
              <a:t>з</a:t>
            </a:r>
            <a:r>
              <a:rPr lang="ru-RU" dirty="0" smtClean="0"/>
              <a:t> </a:t>
            </a:r>
            <a:r>
              <a:rPr lang="ru-RU" dirty="0" err="1" smtClean="0"/>
              <a:t>другої</a:t>
            </a:r>
            <a:r>
              <a:rPr lang="ru-RU" dirty="0" smtClean="0"/>
              <a:t>, — театр </a:t>
            </a:r>
            <a:r>
              <a:rPr lang="ru-RU" dirty="0" err="1" smtClean="0"/>
              <a:t>теж</a:t>
            </a:r>
            <a:r>
              <a:rPr lang="ru-RU" dirty="0" smtClean="0"/>
              <a:t> </a:t>
            </a:r>
            <a:r>
              <a:rPr lang="ru-RU" dirty="0" err="1" smtClean="0"/>
              <a:t>мусів</a:t>
            </a:r>
            <a:r>
              <a:rPr lang="ru-RU" dirty="0" smtClean="0"/>
              <a:t> </a:t>
            </a:r>
            <a:r>
              <a:rPr lang="ru-RU" dirty="0" err="1" smtClean="0"/>
              <a:t>визначити</a:t>
            </a:r>
            <a:r>
              <a:rPr lang="ru-RU" dirty="0" smtClean="0"/>
              <a:t> свою роль, </a:t>
            </a:r>
            <a:r>
              <a:rPr lang="ru-RU" dirty="0" err="1" smtClean="0"/>
              <a:t>бо</a:t>
            </a:r>
            <a:r>
              <a:rPr lang="ru-RU" dirty="0" smtClean="0"/>
              <a:t> </a:t>
            </a:r>
            <a:r>
              <a:rPr lang="ru-RU" dirty="0" err="1" smtClean="0"/>
              <a:t>був</a:t>
            </a:r>
            <a:r>
              <a:rPr lang="ru-RU" dirty="0" smtClean="0"/>
              <a:t> </a:t>
            </a:r>
            <a:r>
              <a:rPr lang="ru-RU" dirty="0" err="1" smtClean="0"/>
              <a:t>він</a:t>
            </a:r>
            <a:r>
              <a:rPr lang="ru-RU" dirty="0" smtClean="0"/>
              <a:t> </a:t>
            </a:r>
            <a:r>
              <a:rPr lang="ru-RU" dirty="0" err="1" smtClean="0"/>
              <a:t>традиційно</a:t>
            </a:r>
            <a:r>
              <a:rPr lang="ru-RU" dirty="0" smtClean="0"/>
              <a:t> </a:t>
            </a:r>
            <a:r>
              <a:rPr lang="ru-RU" dirty="0" err="1" smtClean="0"/>
              <a:t>важним</a:t>
            </a:r>
            <a:r>
              <a:rPr lang="ru-RU" dirty="0" smtClean="0"/>
              <a:t> фактором у </a:t>
            </a:r>
            <a:r>
              <a:rPr lang="ru-RU" dirty="0" err="1" smtClean="0"/>
              <a:t>процесі</a:t>
            </a:r>
            <a:r>
              <a:rPr lang="ru-RU" dirty="0" smtClean="0"/>
              <a:t> культурного </a:t>
            </a:r>
            <a:r>
              <a:rPr lang="ru-RU" dirty="0" err="1" smtClean="0"/>
              <a:t>ставання</a:t>
            </a:r>
            <a:r>
              <a:rPr lang="ru-RU" dirty="0" smtClean="0"/>
              <a:t>. </a:t>
            </a:r>
            <a:r>
              <a:rPr lang="ru-RU" dirty="0" err="1" smtClean="0"/>
              <a:t>Серед</a:t>
            </a:r>
            <a:r>
              <a:rPr lang="ru-RU" dirty="0" smtClean="0"/>
              <a:t> таких </a:t>
            </a:r>
            <a:r>
              <a:rPr lang="ru-RU" dirty="0" err="1" smtClean="0"/>
              <a:t>обставин</a:t>
            </a:r>
            <a:r>
              <a:rPr lang="ru-RU" dirty="0" smtClean="0"/>
              <a:t> </a:t>
            </a:r>
            <a:r>
              <a:rPr lang="ru-RU" dirty="0" err="1" smtClean="0"/>
              <a:t>прийшло</a:t>
            </a:r>
            <a:r>
              <a:rPr lang="ru-RU" dirty="0" smtClean="0"/>
              <a:t> до </a:t>
            </a:r>
            <a:r>
              <a:rPr lang="ru-RU" dirty="0" err="1" smtClean="0"/>
              <a:t>гарячої</a:t>
            </a:r>
            <a:r>
              <a:rPr lang="ru-RU" dirty="0" smtClean="0"/>
              <a:t> </a:t>
            </a:r>
            <a:r>
              <a:rPr lang="ru-RU" dirty="0" err="1" smtClean="0"/>
              <a:t>дискусії</a:t>
            </a:r>
            <a:r>
              <a:rPr lang="ru-RU" dirty="0" smtClean="0"/>
              <a:t> </a:t>
            </a:r>
            <a:r>
              <a:rPr lang="ru-RU" dirty="0" err="1" smtClean="0"/>
              <a:t>довкола</a:t>
            </a:r>
            <a:r>
              <a:rPr lang="ru-RU" dirty="0" smtClean="0"/>
              <a:t> театру, </a:t>
            </a:r>
            <a:r>
              <a:rPr lang="ru-RU" dirty="0" err="1" smtClean="0"/>
              <a:t>його</a:t>
            </a:r>
            <a:r>
              <a:rPr lang="ru-RU" dirty="0" smtClean="0"/>
              <a:t> </a:t>
            </a:r>
            <a:r>
              <a:rPr lang="ru-RU" dirty="0" err="1" smtClean="0"/>
              <a:t>завдань</a:t>
            </a:r>
            <a:r>
              <a:rPr lang="ru-RU" dirty="0" smtClean="0"/>
              <a:t>, </a:t>
            </a:r>
            <a:r>
              <a:rPr lang="ru-RU" dirty="0" err="1" smtClean="0"/>
              <a:t>місії</a:t>
            </a:r>
            <a:r>
              <a:rPr lang="ru-RU" dirty="0" smtClean="0"/>
              <a:t>. </a:t>
            </a:r>
            <a:r>
              <a:rPr lang="ru-RU" dirty="0" err="1" smtClean="0"/>
              <a:t>З’явилась</a:t>
            </a:r>
            <a:r>
              <a:rPr lang="ru-RU" dirty="0" smtClean="0"/>
              <a:t> </a:t>
            </a:r>
            <a:r>
              <a:rPr lang="ru-RU" dirty="0" err="1" smtClean="0"/>
              <a:t>пекуча</a:t>
            </a:r>
            <a:r>
              <a:rPr lang="ru-RU" dirty="0" smtClean="0"/>
              <a:t> потреба нового репертуару, нового </a:t>
            </a:r>
            <a:r>
              <a:rPr lang="ru-RU" dirty="0" err="1" smtClean="0"/>
              <a:t>актора</a:t>
            </a:r>
            <a:r>
              <a:rPr lang="ru-RU" dirty="0" smtClean="0"/>
              <a:t>, </a:t>
            </a:r>
            <a:r>
              <a:rPr lang="ru-RU" dirty="0" err="1" smtClean="0"/>
              <a:t>модерної</a:t>
            </a:r>
            <a:r>
              <a:rPr lang="ru-RU" dirty="0" smtClean="0"/>
              <a:t> </a:t>
            </a:r>
            <a:r>
              <a:rPr lang="ru-RU" dirty="0" err="1" smtClean="0"/>
              <a:t>режисери</a:t>
            </a:r>
            <a:r>
              <a:rPr lang="ru-RU" dirty="0" smtClean="0"/>
              <a:t>. </a:t>
            </a:r>
            <a:r>
              <a:rPr lang="ru-RU" dirty="0" err="1" smtClean="0"/>
              <a:t>Цілий</a:t>
            </a:r>
            <a:r>
              <a:rPr lang="ru-RU" dirty="0" smtClean="0"/>
              <a:t> </a:t>
            </a:r>
            <a:r>
              <a:rPr lang="ru-RU" dirty="0" err="1" smtClean="0"/>
              <a:t>похід</a:t>
            </a:r>
            <a:r>
              <a:rPr lang="ru-RU" dirty="0" smtClean="0"/>
              <a:t> </a:t>
            </a:r>
            <a:r>
              <a:rPr lang="ru-RU" dirty="0" err="1" smtClean="0"/>
              <a:t>проти</a:t>
            </a:r>
            <a:r>
              <a:rPr lang="ru-RU" dirty="0" smtClean="0"/>
              <a:t> </a:t>
            </a:r>
            <a:r>
              <a:rPr lang="ru-RU" dirty="0" err="1" smtClean="0"/>
              <a:t>традиційного</a:t>
            </a:r>
            <a:r>
              <a:rPr lang="ru-RU" dirty="0" smtClean="0"/>
              <a:t> театру </a:t>
            </a:r>
            <a:r>
              <a:rPr lang="ru-RU" dirty="0" err="1" smtClean="0"/>
              <a:t>підняла</a:t>
            </a:r>
            <a:r>
              <a:rPr lang="ru-RU" dirty="0" smtClean="0"/>
              <a:t> </a:t>
            </a:r>
            <a:r>
              <a:rPr lang="ru-RU" dirty="0" err="1" smtClean="0"/>
              <a:t>редакція</a:t>
            </a:r>
            <a:r>
              <a:rPr lang="ru-RU" dirty="0" smtClean="0"/>
              <a:t> </a:t>
            </a:r>
            <a:r>
              <a:rPr lang="ru-RU" dirty="0" err="1" smtClean="0"/>
              <a:t>київського</a:t>
            </a:r>
            <a:r>
              <a:rPr lang="ru-RU" dirty="0" smtClean="0"/>
              <a:t> журналу «</a:t>
            </a:r>
            <a:r>
              <a:rPr lang="ru-RU" dirty="0" err="1" smtClean="0"/>
              <a:t>Українська</a:t>
            </a:r>
            <a:r>
              <a:rPr lang="ru-RU" dirty="0" smtClean="0"/>
              <a:t> Хата», </a:t>
            </a:r>
            <a:r>
              <a:rPr lang="ru-RU" dirty="0" err="1" smtClean="0"/>
              <a:t>жадаючи</a:t>
            </a:r>
            <a:r>
              <a:rPr lang="ru-RU" dirty="0" smtClean="0"/>
              <a:t> </a:t>
            </a:r>
            <a:r>
              <a:rPr lang="ru-RU" dirty="0" err="1" smtClean="0"/>
              <a:t>від</a:t>
            </a:r>
            <a:r>
              <a:rPr lang="ru-RU" dirty="0" smtClean="0"/>
              <a:t> </a:t>
            </a:r>
            <a:r>
              <a:rPr lang="ru-RU" dirty="0" err="1" smtClean="0"/>
              <a:t>нього</a:t>
            </a:r>
            <a:r>
              <a:rPr lang="ru-RU" dirty="0" smtClean="0"/>
              <a:t> </a:t>
            </a:r>
            <a:r>
              <a:rPr lang="ru-RU" dirty="0" err="1" smtClean="0"/>
              <a:t>нової</a:t>
            </a:r>
            <a:r>
              <a:rPr lang="ru-RU" dirty="0" smtClean="0"/>
              <a:t> </a:t>
            </a:r>
            <a:r>
              <a:rPr lang="ru-RU" dirty="0" err="1" smtClean="0"/>
              <a:t>драми</a:t>
            </a:r>
            <a:r>
              <a:rPr lang="ru-RU" dirty="0" smtClean="0"/>
              <a:t>, — символу </a:t>
            </a:r>
            <a:r>
              <a:rPr lang="ru-RU" dirty="0" err="1" smtClean="0"/>
              <a:t>нових</a:t>
            </a:r>
            <a:r>
              <a:rPr lang="ru-RU" dirty="0" smtClean="0"/>
              <a:t> </a:t>
            </a:r>
            <a:r>
              <a:rPr lang="ru-RU" dirty="0" err="1" smtClean="0"/>
              <a:t>ідей</a:t>
            </a:r>
            <a:r>
              <a:rPr lang="ru-RU" dirty="0" smtClean="0"/>
              <a:t>.</a:t>
            </a:r>
          </a:p>
          <a:p>
            <a:endParaRPr lang="ru-RU" sz="1600" dirty="0"/>
          </a:p>
        </p:txBody>
      </p:sp>
      <p:sp>
        <p:nvSpPr>
          <p:cNvPr id="2" name="Заголовок 1"/>
          <p:cNvSpPr>
            <a:spLocks noGrp="1"/>
          </p:cNvSpPr>
          <p:nvPr>
            <p:ph type="title"/>
          </p:nvPr>
        </p:nvSpPr>
        <p:spPr>
          <a:xfrm>
            <a:off x="4716016" y="457200"/>
            <a:ext cx="4046984" cy="1066800"/>
          </a:xfrm>
        </p:spPr>
        <p:txBody>
          <a:bodyPr>
            <a:noAutofit/>
          </a:bodyPr>
          <a:lstStyle/>
          <a:p>
            <a:r>
              <a:rPr lang="uk-UA" sz="2800" dirty="0" smtClean="0"/>
              <a:t>Зміни в українському театрі</a:t>
            </a:r>
            <a:endParaRPr lang="ru-RU"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82</TotalTime>
  <Words>594</Words>
  <Application>Microsoft Office PowerPoint</Application>
  <PresentationFormat>Экран (4:3)</PresentationFormat>
  <Paragraphs>38</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Бумажная</vt:lpstr>
      <vt:lpstr>Український театр ХХ століття</vt:lpstr>
      <vt:lpstr>«Молодий театр»</vt:lpstr>
      <vt:lpstr>            “Класові суперечності”</vt:lpstr>
      <vt:lpstr>Львівський академічний театр ім. Лесі Курбаса </vt:lpstr>
      <vt:lpstr>Державний драматичний театр і театр ім. Лесі Курбаса</vt:lpstr>
      <vt:lpstr>Театр М.Садовського</vt:lpstr>
      <vt:lpstr>Державний драматичний театр ім.Івана Франка</vt:lpstr>
      <vt:lpstr>Театр ім. Лесі Курбаса</vt:lpstr>
      <vt:lpstr>Зміни в українському театрі</vt:lpstr>
      <vt:lpstr>Театр на заході</vt:lpstr>
      <vt:lpstr>“Потомки запорожців” О.Довженка</vt:lpstr>
      <vt:lpstr>                       Висновок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Український театр ХХ століття</dc:title>
  <dc:creator>Admin</dc:creator>
  <cp:lastModifiedBy>Poline</cp:lastModifiedBy>
  <cp:revision>12</cp:revision>
  <dcterms:created xsi:type="dcterms:W3CDTF">2014-02-27T18:24:25Z</dcterms:created>
  <dcterms:modified xsi:type="dcterms:W3CDTF">2014-03-14T18:43:05Z</dcterms:modified>
</cp:coreProperties>
</file>