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6" r:id="rId4"/>
    <p:sldId id="265" r:id="rId5"/>
    <p:sldId id="266" r:id="rId6"/>
    <p:sldId id="258" r:id="rId7"/>
    <p:sldId id="259" r:id="rId8"/>
    <p:sldId id="267" r:id="rId9"/>
    <p:sldId id="261" r:id="rId10"/>
    <p:sldId id="262" r:id="rId11"/>
    <p:sldId id="264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426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21021"/>
            <a:ext cx="6917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lag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and E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mblem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New Zealand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upload.wikimedia.org/wikipedia/commons/thumb/b/b9/Coat_of_Arms_of_New_Zealand.svg/640px-Coat_of_Arms_of_New_Zealan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54" y="2602599"/>
            <a:ext cx="3900622" cy="37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abflags.com/_flags/flags-of-the-world/New%20Zealand%20flag/New%20Zealand%20flag-XXL-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0" y="1196752"/>
            <a:ext cx="5265053" cy="286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1/11/Wheat-haHula-ISRAE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590023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New Zealand is heavily dependent on trade — particularly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agricultural products.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umilev-center.ru/wp-content/uploads/2012/02/%D0%BD%D0%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5231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main industries are mining, food processing, wood and paper products, textiles, machinery, transportation equipment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2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zoomex.ru/sites/default/files/users/user1/dengi/n-zeland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8" y="1096627"/>
            <a:ext cx="7283109" cy="382677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32656"/>
            <a:ext cx="7978274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 Zealand's currency is New Zealand dollar.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2" name="Picture 18" descr="http://rbcu.ru/upload/medialibrary/0e6/kiw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667" y1="10914" x2="11667" y2="10914"/>
                        <a14:foregroundMark x1="15256" y1="7868" x2="15256" y2="7868"/>
                        <a14:foregroundMark x1="16795" y1="6853" x2="17949" y2="6853"/>
                        <a14:foregroundMark x1="18718" y1="3807" x2="18718" y2="3807"/>
                        <a14:foregroundMark x1="10385" y1="8883" x2="10385" y2="8883"/>
                        <a14:foregroundMark x1="8462" y1="12437" x2="8462" y2="12437"/>
                        <a14:foregroundMark x1="7179" y1="15736" x2="7179" y2="15736"/>
                        <a14:foregroundMark x1="6410" y1="19289" x2="5385" y2="21320"/>
                        <a14:foregroundMark x1="2692" y1="30203" x2="1154" y2="62183"/>
                        <a14:foregroundMark x1="2949" y1="71066" x2="13462" y2="91624"/>
                        <a14:foregroundMark x1="35897" y1="95431" x2="35897" y2="95431"/>
                        <a14:foregroundMark x1="38333" y1="89594" x2="38333" y2="89594"/>
                        <a14:foregroundMark x1="40641" y1="87056" x2="40641" y2="87056"/>
                        <a14:foregroundMark x1="42179" y1="83503" x2="42179" y2="83503"/>
                        <a14:foregroundMark x1="44615" y1="78173" x2="44615" y2="78173"/>
                        <a14:foregroundMark x1="45897" y1="75127" x2="45897" y2="75127"/>
                        <a14:foregroundMark x1="47179" y1="72081" x2="47949" y2="71066"/>
                        <a14:foregroundMark x1="47949" y1="67259" x2="47949" y2="67259"/>
                        <a14:foregroundMark x1="48718" y1="63706" x2="48718" y2="63706"/>
                        <a14:foregroundMark x1="59744" y1="89086" x2="59744" y2="89086"/>
                        <a14:foregroundMark x1="61795" y1="89594" x2="62564" y2="89594"/>
                        <a14:foregroundMark x1="64744" y1="90102" x2="65256" y2="91624"/>
                        <a14:foregroundMark x1="60256" y1="9898" x2="60256" y2="9898"/>
                        <a14:foregroundMark x1="64487" y1="7360" x2="64487" y2="7360"/>
                        <a14:foregroundMark x1="83718" y1="4315" x2="83718" y2="4315"/>
                        <a14:foregroundMark x1="90769" y1="87056" x2="90769" y2="87056"/>
                        <a14:foregroundMark x1="86923" y1="91117" x2="86923" y2="91117"/>
                        <a14:foregroundMark x1="83205" y1="93655" x2="83205" y2="93655"/>
                        <a14:foregroundMark x1="81154" y1="95939" x2="81154" y2="95939"/>
                        <a14:foregroundMark x1="75897" y1="96954" x2="75897" y2="96954"/>
                        <a14:foregroundMark x1="72051" y1="97462" x2="72051" y2="97462"/>
                        <a14:foregroundMark x1="68333" y1="97462" x2="68333" y2="97462"/>
                        <a14:foregroundMark x1="66282" y1="95939" x2="66282" y2="95939"/>
                        <a14:foregroundMark x1="64103" y1="93147" x2="64103" y2="93147"/>
                        <a14:foregroundMark x1="94231" y1="81980" x2="94231" y2="81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27" y="4079460"/>
            <a:ext cx="5500299" cy="27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6" name="Picture 48" descr="http://www.jzoo.com/demo/slide-reveal/wellington-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1504" y="160338"/>
            <a:ext cx="7452320" cy="9541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Independence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Day is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celebrated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September,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02" name="Picture 54" descr="http://animaciatop.ru/pictures/raznoe/kartinka-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387424"/>
            <a:ext cx="5310584" cy="5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6" descr="data:image/jpeg;base64,/9j/4AAQSkZJRgABAQAAAQABAAD/2wCEAAkGBhISERUTExMWFRUSGBsYGBgYFxYXHBgfGhgcGRsZHBgYHCceGhkjGhcdHzEiIygpLCwsGx8xNTAqNSYrLCkBCQoKDgwOGg8PGi0kHyQpLDQtLywsLCosLCwsLSowLCwvLy0sLywsLykyLCksLCwqKiwsLC8qLCwsLDI0LC8pLP/AABEIALEBHAMBIgACEQEDEQH/xAAbAAEAAgMBAQAAAAAAAAAAAAAABAUBAgMGB//EAEIQAAIBAgQEAwUGBQIFAwUAAAECEQADBBIhMQUiQVETYXEGMkKBkSNSYnKhsRQzgpLB0fBTorLC4WOj8RUWJHOD/8QAGQEBAAMBAQAAAAAAAAAAAAAAAAECAwQF/8QAMhEAAQMCAwYGAQQCAwAAAAAAAQACEQMhEjFBBFFhcYHwIpGhscHh0RMyQvEjUhRikv/aAAwDAQACEQMRAD8A+40pSiJSlKIlKUoiUpSiJSlKIlKUoiUpSiJSlKIlKUoiUpWCKIs0JrkjnMdRlIGXzOs/4rYHYHcj/wCf3qJUwtwa1FwSR1AB+sx+xqPhGcliYCTCDrpoST5naugK++OaYGmvX/yaAypLYsuoNa+KNPxbfSf8VvWiW4JMkyZ16aAQPLSfmalQti361mlKKEpSlESlKURKUpREpSlESlKURKUpREpSlESlKURKUpREpSlESlKURKUquv8AtDh0bK1wAjfRoHqwED61BIGau1jn2aJ5KRjOIJajNOs7KW0G5MDQCa6WcQHEqQVIBBBBBmf9P1qHirqXvs0vAMCJCMM0bxoZGn+KoruGOEvAljN08tzYdTlcbRrrH5gBlNZueQeC6aWzioIydu399V6IcSHjeEQQY0PRjEkD0EVtxDEZAPxsE/u0rxi8TvmCWlnctaB1y3EJBtnQFZBK5fNSJmrLifGj/D3HMEfZXk1A5GYSPVSI/WsxVkFdDthc17QOXWY75FXNu4MlidNiem1tif1rlxjixtjMgDAADuWL6Iq+c669Kq2unwcOSx0uXUnqSS9pfnzVCwfEDdxKAIBZss94a7hbeVDGygf5oXEW5K7NlklxuBM9CbdVdWs4UWL1xCABnIOXlIhbck7sQdew862xeNW19nZhNdcq5jMAkKvu6CCWPKs9zVQnE5R7htk3LzxZBUMGzCMyg+9CgLrpovQk1HS7aSLVy7JUjxQsu11iS/hL+AEyTpmJ9agkjJaDZiTLvIDXUxwy9NCVe4firuEOXlHMbjstuRBGgEgjWCZ67VbYbHJc91hMTE6/+R5jSoFi9adBfusoUbKSMlsj1iXHc7dAK5XPamwWhCrQd2bKNumhY6HcCPOtGmMyuJ9IvJDGG3kO+ivKwBFcLGJJElRqJBVswPoYFdwa1XEQRYrNKUqVCUrB71miJSlKIlKUoiUpSiJSlKIlKVgmiLNKVC4dxHxS4iMrGPMSQD+hqJGSmDEqbSo+BxGdJO8kHpqDFUuD9pDNzNzSWNsAaiNlP5tI85FVLwIWjaTnTAyXoqVR4PHtauG3cdrhIDOQBFonp+X9vSrLH8Tt2VzXGgHbQkn0A1qQ4IaTg4NF5yUqtLt1VEsQAOpMVBwXG0uQQrhWkK5AhiOmhkHQ7xW+OtBiCSQAJkCY1+H8ZkCd+29JtZP0yHYXWWL3G7CyGuAb7yJ32012O1Qm/hmyhgVSZh0ZQ5I5eZhBAGw9O1Q+IWLcqowXiM0+8wkTzczGeaJMT22mqfCWb2HzAm7aU65eW5bEk8pB0XSO3zmKwc8zBC9OjsrC2WuIPMX8pPorHifsS058NcKFApRDqJE6ZjqNljXTXvUfDcVu4sDDXRbDHNzOCcxUDlgRluCSfOARVW+NvWkkF0EkMRcPhqG6Nbibfkdj01qNi8NcCAIMjCGzo0gn4ZmcpkSlxSQdd9RVQA3IQvUZQe4AVHAkftNpHPfpvKm38FcuDw2AF6wYMzrAItXVII1bKEnv4c71GucRW7hHVWhka4gG3JdTxAPQXBl9BWtzjyuouNPi6m72YMIKhZ5XEBlHcDU6GqviF9Eu3SACL1sMuWAFaQxI8oJgbwRVXEXhdtKi53heLi43Tr0vbgvS4/iAFnD8wGZnYSQBJVbg1Og1camuOGsMbSWUJVsQyWAZ1CW1m822gKhfrvrXk8XjbjWSrnRCFtjTUFFBiN+VE+RPerzhHHQLVxpIvW7fhWVJkhrh53B7iAde0TFSHS5S/Y3U6ctvf1JkdJIngCrLH8UNy+62TlVCbNtokW1VYuuI2GnvdAD3BEu3grOGtAtq5H2cnKyjfxmIEgkroN4AG+aqXC4S7aszcbw7bpEDRiNCASZOWCGaNSTbG5FMJibikNdzuGkozLnJy6ZiCRmiI67dQKmRmVg6iIwsPhG7Mxx9+u8q9wfB8Ti/t79zwlGq8oBjSXg6JoNCZP71aYF0ZfDsW/FUEfbEZFkRrn3uNOuZdPOvJYv2jvXWKPcW4oGYRBUbatCgXD2EQCeu9dbC3biktib7kxCIxEaab823RFYedAWjIXXNU2WoR/kIA0ABgeQBPUi69Xi7LgzcxNuyszkUkbz1zKSSSOlZt4jKqlRduDctbS4JjrlckMI/1FeX4YLiMwFq0TMl3AuXB3zQSR8x9NqunvYjDgN4lpVaSFFuB5GC6wYA2HUyKlr9YXHV2fDDcQO7QHyBPmV6hcSsgEwW2B0n0neuk15+37TIwUMVzwOUggFvwsCwGu0x61fW7oOnURI6iROtdDXAryKtF1P9wW9KVg1ZYLNKwFEz1NZoiUpSiJSlKIlKwTVDxjiLM/hrcyplliiNcJ7e5sN+x0NVc6FrSpGo6ArHF8XS20EOY1YqpYL+Yj61Cx+COJYOjhrarooOjNOuo1Uxsw1FVyYiFyW7gY38wALzafTXKx51caDIT1+Yj3eJPaBe1bCtBF20pjYauoI95dyu8QRIMnB1Sc13s2ZwPgz4921v0V9w/i4Li00kwCGMazMAjcNoR6qar7HE/CxtyxEJBcfNQ+3XVXH0qkxeJ8Fg9rMbR0tXDrrAJ1+7mUNB+JT94xY8UGfE4S+gkX0KkDXzOvcW3f8AtqAS7PQrduyNab5OaY4OAn88rqQ/FSuExNyR9ndcLE/fEfMz+przhxVxGNh2X7MAuTIzFDnyqehLOF9V8te9nHfxGENoKc74gMV681xnEgdAV/SoHH7YKm8Zhr7KY652ZjP9FpI/NWZbig98V6Gy0Gsc5jhBLj8QfdWmAx7Gb+VmcXGZgDGVS5EMG1Ytsq6bDrvYYrGi8/Lbz3TGUEyqnbXsisYE+8+bQhRVZiscbaKtlCHzgsGERcYkW17cltS2pgBVY7awv41rWGuFLkIWyFwGzX2jlCSfd9I0161MFohQNnFQ4wIJMDPL8bt/mVbXccLYcG4y3Fb4XF3Ow7KoAVRGsqD22qrxGMuFs3jjmGjOygd4XOSfnpt9YOA4FicU4ZQFMak5QCBpyrEQPLb51cv/AA+FHh51a6IzXAvKm2hOpuMY92fpVXYjM2C3/Tp0jhb4nagCY/A7jRcsMzWjC415621OY6iZ1Jtx6R8tq7NxK85YlHxGwmGRFM5R/LaGJETvrpVGOJoTlm4YMKTlUa9fDyd/PsOlSrOPw9syk5ljQqQDB2D2mBBG85aNNlq/ZzmWyeX4gjuVsmNErbVRYvM0BWe4oEzP80ZcsdBE7QajcQs4rC+9ZyKZELraJbcr0tltJX3G7CBF7c43adctxrNzTVHuJcEdY8dEaf66g4XibIB4L+BZdguW5mvJlIOZoYnJ05Z9a0yChjnj+HMEkz1z5CHc1FwOGgeOvOFaXDLqpiCCveNxvB0mFJq8Rw9DiMi3Alo8ysROUZC2pAgxOWQYIIParzi9i2sZb1p0uRy2jzGNjl5lWDsCY10HetvcNzKxtL96czBWWQVymYBneNuYCdaNpYrFbU64HjJiRAtluz3Xiyp8XcWAMuXKuVo2IB3BJ5ixH/VsIjtw69bDqSoyqwMnX8RhR0y6EAbEz0qYfZrESylGK8plRmj7PtueVidOx7mpB9mDYDB2UvlPIskDcE5hADZmB0kzpAFWFHDMDu663bVQw4cczuM99bb0xfG7j3BiHK3EV1hWU5VhTEoIkakgT1k963fFfxJJz6Eycwzu8c3Mq79YRYResmTUTE8LYKHdkGcCCw/CGEmDGbUGI16xUaGylMwKAho1ZSdh7kjLA+L61L2YdVnTZTcBg0t3aCpuF4zDygDQZAyER5yJ5hEzuNQG7dH4gGlzfRdDyILhLdYa5lynpvm6a1JwYvNalMMjj8txk0/CMto7dQfnXTG4e44VbyrZDaKSCijyPhoFjWNj51lkFmXU8eXqCfKPtdsHxbbNhS1srM3TfiD1XRlAkbhRVtguJ2HE2LaJljNlF4Fe2qATWeF+y+JVFOfCtpoGs559XmSPMdKmXOGXCVD28OGEqpVWQaweVwW7bMo261bC4f0vGr1dnc4hp8nH2KscJiy4YMEuhZOh5o7FWUax9am4W2B7p5YjKZkH1Oo9P2qn/gxAD4ZVcaA22CFvNWAUZvIkbVY4d2UwTmgbEc8CN/vEHt+++7TvXj1Wj+Px8E/CsKxNZBpWi4kpWAIrW1czCYj/AMGKKYW9KUooSlKiY28/uWxzN8R2TzPc6GB5VBMKzRiMKBxbA3cQ3h8q2hqZBOY9AwBEjSYnt6VWYj2eVAQQbYIktZDMPhAm00yJEmJO21R71y4bjWlGIdFJBZLjyT1nOMpHkIHauH/3AcOzoPEzALyOCHg6kznKGN9F2+tcri0m/ffBe5So1gA2menyc/ULhi3aypIW2y681kAo0R/NtN/LM/EpBGvYVu/Ef4hVAlb8p4LN8YLQAT1iTlffcHc5sWfbC0bkvIcyPEtgSQBp4ie7cXXpqOw3q1tYLDukWGQvcbRVbltNubiL7yGBsCATAM1IaBkuuoTSANVhB36deHcCyi2OHsMO2FuoVDR4bHZbh1APYN3HUsu+pt/Ze4fDW3cQhkGcBt92Vo9GB13hx3qR4j5fCxSqVflFxToxO2YQMjE7bieoMVVcZ4jds3rQLSbdsktoA+plWnYsqgiNM2lXPhuvPc5+0A04EkznaYzHPUaea44Phz2LoRbeucuCRuts3BOh15XQf1eVdMemGF7wLgzqC1wqFJ52C5FgdcimO8nzrvd9rbJe0RbbOyMRm0yhjljTeXQA9u9eZvC4GZjAuAAuzAQLjMGJLZgqlBpm190gdKOaQPCuim19R+KocJjfmZIB1yVw+F/iStq2QWy571wgkJnj7OJHNlXLG8KJ0JB8/wAavW/HS2bj3EsqAuS2FGp5gkaZYEZoJ3EnSrEcUYAJaW5eR2DXmgMbrsolFCkHKOvp23lcIc21bEXUHjl/DHiHKF9EjRQIAVZPpM1RzV10i6j4jcaCRMn25aCFToyYm5yZLad+YBB08RzDGdolVrS/hMPadQbnirpJRWlewtxyT6n01pxm1be8S963l11XY6yQAkjNM7fXrVTksnmkJlJELOefPoPUsx7CsnGdy9GkzEAQSBGUfOfd1Iu4u3DZbAbLGtwtoBrqg0DHrrHlWp4iXhmtKI2CIltZn8NuSDtEiuuDsYRkZrl0ZgAQBbZvXchZk9fWod/GJoET3RGYzmM/eC9Y6DXuTUXC6Wta4wGmRvn5+FLGNtuuR7CeJm1cM2k9MkQIHUTsNCakXUsqrFcPYfX3h4zBdNB4wIURppM+VUtoO0hSzTuQAoiY1J0C+etdL1nwiJu52nQJzoIHvAtuQQR7secVInUKTREwHEcJPYVpw3AltPCQhPfJLIqSZ94GSInrt11rfiOMJuMuZMsBJVAg5SJj666zUS3iQOTM7yQxDNCgnUnTQkgr6SesAZxeHm2bgB1MWgx1fVs7noF5W0/811NNoC43Mmpif06xv+reatuDcTxF+w5RwptrlFtMwzZQdJ3UkHSDpAiKpMLjW1zZrltlJKBiIjQtprPn16jauFu7lKtaMBH5o6gKB89BFa8NuZSpB0Mq3WJ0JBPlBg+9EVzsNVr3YjPd1s3ZmNDi0CDEDIjPX2Oau8Klk2/Da0M5GZCrBHaDtoGV229dRoRVK2GQIwa4VuBjyNKELuN4BO8qfKPOPxq4VgFYdSSYzAGSYI1/3HcayLvHHxCDxGzMBysRzehbr8466993PExqtqVCo0YwbE3vlyzsenPRdMBhbV3QvcDAjkAkZSY0111M+c9Kl4X2fsm4bbteVtYAUajuMzAz5a7VXcGw9tmKvBYDQRmzDWeXQyDGzD9avL+ENyfAUl05gLN0hljqbF0Fo6SjH1rE5yorvcxxaHEcbQOMn+1xxWDW0y5bhy7H35X6P+xqyW9dYhbWLWDICNcaG0gKGMiZ0hiD5VH4b7T4gct5zodfGQso0290sNekiJmrBuK4dW8S9hgEbQta57TbnMCsZWHUHcb7VBh2q8+r+qLPbJ4QZ6ED0+1I4b7VX7cpirbHLAkjYjWTpr9Z0kTXquH4+3fQEa7Ef70IPkQD3FU/B8OHDiziRctMNFcBiv4WB1KwY+VBgwl0Z08JgOS4rHIY2UvuB2DjTYSDFaMLwL3XhbS2jUcQ0YXcPwY9JXoyCREx5j/e9dK4peIMMIBiD3PY9j+9dq6V5BEJSsE+VCKKqzSlKIlVuO4xkB8O094qwVgkaE+bQCdeh06xVlWq2wAANAKgzorsLQZcJXlcX7TXgCWs37SqdSBYBO4JBe4ZE9hPrVVw3iyC4rm/cR7mrs1hTJg6B4JAjSvVvgbNks5Du90nqzkz0AmAokDoBprVNxLDYdFN1bVkPMZWuhMsSARk3JO+v7VzlpmScu9F7lCrRcMLWRO6L/8AqfNV2JxmDuXGdzbu5YBIS9YO55iUBDN017dK3xfEsJOW1bDhIh2vNaYHqbZiRBOuwkbd7OxwLw1a7cOHuyss9zxGECSNWdgBBjQbAV34VxBQq2rCWhyg81wKGLTOVAC24nULvQzlktHVWRLMTgP+0D0j0Ua9x3EhWFtEZbAAZmY3A50PKygSSGHQV5/GYkXbtxmssruqwG2JJAEERCnznXcipHtTj0At2W5HW67XFtyBBLBTmygEww+E71rYwwS0q27ty34rhFDLJIES3Luc0AaDfrvWrG5udfhzVmsFNgIEF2t8gZOWcxPJXX/0ebWRbRDLBhyMqAvLqGXXQqTp8Lab1VYniFm+LZbIjIzEh88HmM8ijnOpJzQAY6Ezde0XFLaC2BdIvWmADQCAWVhFwdAQCT1EA14PG5WYAHKLmrZhmgkwSCJPQEkST2qKlaHHl35KmwbOaoDnyLyDfWZzmQbfPGdjMFzy6kWiIDIocHcrFtCMgMiBVWtkgZFuZg/bdvIqwJQ+UH1rFwOkKQjhRyupBkGZAuAA7idtCGrFviz5cnmPeJPWQdRE+Yg+tSIc2Qvfp03tFoI9Oepnfp7q54PhsKpK3L9tWUEq2pUkbBkdRqACI21Ea1H4nwxVTxY8K223iMTccnUsttVyovTUDTzIqkPM851htztlE6kieWNNRI86tsRgnWGW7buqNM3ioQ33Y5swG+hGk+dczvDYBS6kWVA7Hnv+PueA3cr1keHzLbRD7pLg3GgfdLnIPlOwE1WXBlOwYmAcpGk6Fdve9NK6iDckjfVoMrA6ztqO8+tSLODJIce47ZVVSC+pAhQdTv0nbasjddTT+n+7v1W9zCtcUQtsJaG3KvvE7kczmdANzrpvXC06W3+1XkBX7MypYt30gLIkz00HcTrjBCBMssrJQfZyCSpzL/NkaQdPIRUe9YIVWbI5dTlQlmKHlEnvdYZe4AboIrQHVZMdPhORy0PfH6mNeEITIEAMfKdFUR8RMnyC71MxLl7SCCscgg/hURrsAGUDvJ7EmDdXxABsttCTOmY6RPqzR3gE+VbX8Xma2W2Um42m/unXzyxWrXQFoaeIjeCfZWmJyrLpEW7iiI3yZVee85J+dVyWMl0roUZo0OsMQuv1B+lYt3CcORJl7kEdJZSf3FRcfL2LJXRiXVvNtMv1WB8qlrt2f0qU6JBwk2NvSR8+a2xV4m3kPvWgYneATmX6HN5Qe9b8OtoSlt4hjCtlnKSNmHVZgEbjcTNV2AxRz851JkE7T5z0O0+c1KOCB1DQuxiYU7AnrlP6ajsDkXAt7su11PAMBMcePfmru7wpUQFhlIkK4zLBB1XNroCDo2oB1I0FWY4ezKro8xtmk+G0e6SsvaPUMMwIEyBW3CL/ACc+ogC6p5ojlllJi5a2gjVdgRoG6Y3Bm3zWc0MNhzkD7wJg3rcgDo6nLOoFWA1XhPrOLsBN5z0+uzqFzuYrEW7gS+5tlvca6MyN+E3VmVO/NnHcCrCxw1AdVbDXY5bitNq5IiGjl17xB/SpXBOOfxNrJeQNAgoQCLijcp+NOq6HbQGpA4A1m2fBPiWjJNo6gq2oAX07Qeuu1TncLzqtfCcDgGu4ZHvc6Qd4UW9wtSAxDWL6xNxNiSANQCB8+WemulWHC+K3Mpt4nK4jLmA94kxlI7nsQD0gzUbhVy5l+yYtkENZuQTlmAVPxLGk6aj+mrNcJbcEgBZ0YEZtAYy/iTp3X8MQJaNQuKu8QWVL7t4+QN2Y3KbgxByrDWo5ddVIPumdY7dRBB6VKzax32qFhLBVjrJXSfvDoG7sPvdR8xUy3czCYj13HcV0BeVUzlb0rV7cx5EHTyrIFSslmlKURK8ZxtWtki7j8QzE6W7C27cdYzQY07ma9nUdMBbDFwgzNuY1NVcCcl1bLXFFxJE9B7kGOi+a4P2Tv4k5jnZSdGuu7aT5kT8hr5VJuey9kOEt5QqfzL7Kgtgx7o0lm9WivR8b9piS+GwiG/fiGymEtTpLPsD5Vpw/2UvG2gvYhkKLAWyFULuffYEltdxFYBugMr3zt1bDjquDBo3WN8Z8pgc1AwHsrhw05Lt8STMFFy9F5iqkazOu1TnxoWbXD7CZyss4ACp2OaIfcnQmek6xXYLM95reDkraMNevXHuSZ1I1JYSNFGVZEmdI72rgsI90XQ9+9cyeIzAAD4my6qoEH0gdoK0LKqHPd4yXG0A8f9gLAa6HgqXMLd1nxTFSujTzuxPXmlY6KQNNY2L1OfFksj3SVtli8uZuFVYgLmJ+zUeUEzM61Bx+BVLxvHO2qAF55rnvFyrdApQAHqQT7tRfaEy2bxBdMQW16ZM8a7Zr0D8pNaNcAwz338rsNIVXsjUeXAfZ0yWt/EFhd8SBmXOTrJcuWAA3kW2Iiqi34pgEaqWgrvO4A7jUEH/UVe3FXxbCt7l61aA7gwwUx6DWe9ccfNtlQCGLZrZ6AGGt6d4OX+mKwqUvHHH5XbQrAAAC5v6QftQLeHKqWOgLEbaSygkbjKYIfeDlMHetLFzKGk7TysoMa6MrNrAbsQRvrJqc93Pn+HMozL0OuYED7s7REHqJqtXiKqWw7klVJyk8pRuwOh+Wn+mrBgse+/pa03Oqza4iRuG/d3IOi0t4q9auBjntvmzLuZnTvJHmASfOpuKxBuQFRVJklkVBOgkaZVIOhgdd9a4cMxoZDh3KlNSM+oXqWVom2Seo011HWpfgkP4YaTBBykXCyiIOnviB0kgaxWL3SVvUhrriCPbvRRFw+nMMo0OfKSpOsDMJA1EdZjyk2Bu3EVg6pdthlEqRy5uiQOViAZMQDrEgURif5YFtzygKygkiQ2dSNZBiMsnzrGHVHZVDEkA66gZtTpGs9BG3QHKZxfYrFz5u4WHfTz6WhMBjVNwEwqli9pWBdQTylmDQWAA6dQPljGgG4SrfZhIAUg5i3KFnLJa40kzByTpoKmW0IzW2EZiBlYAyQwZbYfQqdSxg/FqBMVHfBG075hPg+Y5rmUARpDBTlEdM2wJJrRptdZBzcUjdbiO9b58SpGE4Ob99MO/IQpu32zZsxIkAbRuBlHQHtVc3DvG8W8Ni5MDZRcLBR6FTP0r2HCLajCYi63vsu4PNygiZ6faFz5SaprCrbwqECBfv20j8K2yyj5ZgPlWmGQuentTsTg3Qgdc3d8AvPrhCuuuXNZBHb+Vr680Vpwzhz3luWjp8aseht+/A/KG/TvXpsPg8+Hx33kNognplCn/sH0rnhB4WLJ/4WIug/lYlj/y2j9ajCuv/AJhwuA/cPgNI94VTZ4aCoJGttip0G2bK2+nLcKntFzstSMNhhkJtqDdtZiybi9bEeJaHWVEOvXKw6rVnjbYs3mtlcwYsMv3sq5WX+uyf7nHauKW/DcPn1tmGuATEw1u/puCCGPcXLgoGrL9cvE77jjw5aey5XsC4KPZuEk89pzBzo3wuuxYTkI2aVB3Um+4Ret3kkCCCA9sEjKxEAq3Qn4X2IORtQCIhC27yoy5bd9zl6izdPLct/kJO2zKR3pe4ZctOWtczrmm23xrp4luepB5u7KysOYGZBwrhquFRoaTB0Pwe7GSLKzxfCM0hT9svMrjlN0DZpEZb6xHnHYmLD2e4wWJt3dLnbUSQOYQdjOsbbxsQM8Nxguoty3LAgZgd2BkZhG1xdQY3g91rGJwOZkMjMDmS594AdfxAb7Zl1Go5bAXxNXkPfiBpVdPMH8cPLcJnEOFqT4i8rqc0ruD1IHUnqPiHnBGbS5lLEZXiWCGZPR176D57GYrtw/GeIpkQVJUjsR/vfqIPWurWdQw3G/of9DBrYAZhcBe4eF2ncLlggxC5okASR8Xn6dfqK7q3MR1gf5/0rZbYGw7/AKmTTIJnrEf7+tWAWTnAkrM1msE1mpVEpSlEWG2qDxWxcu2ilp/DL8rONSgnmy/i3E9DrU+sKB0qCJsrsdgIcNFXYLh9nB2cttcqLqdyzHuerMa8l7Q8dv4gm1bUog3A1YmYytlnuJAkSQCZMV6P2ixLJbIU5nIJI6hRJPoNhI1PTXau4Fwm4LZNw5EjM5GjGAZXMNhqZI/KPiJxcb4AvX2UtYDtNW7ptOfNVWA4cyKC7HTlyKcqCJJDFSBcYakiQqwS7GIrtwCwcVcuMMyormSD9mO3hjKJbQEEiBOaJy1y4xda4jXG5LY+zsWRy5ifdEDtozdBAXcGNxaNm2mDDMWeDiWBjKGki0vQMwkk9szExtUC43L0XFzmEz4j5Aa84sOdpKkY/hgxYy2SBYtMDmlgCWbKzgn3gttSJ6ljvufJ3LqXmxLBYWGNsRsAQFHloU+Yr2vtHxizZsXLKaG5bkZRAVCqoJ7SoMADpUD2h4NbtYWy4UqckNuCStlnWRO+ZAY7iodrHXzU7HXLAA4EAmG79CSd8rzGN4ixZVjmtDKesFWY/QZwv9NXWJvJdu2GKyl1MmXZlJZjbM9GHiR2BU0wPss7WL11xDumIEAe6wPLJPfm/SoPDMMwsXLgIDYO4H6nkzSDHaGuH6Vc1Cc11u/RfembtMdTb3yVdjbitaMBg1ssQ2okNq6mOgOsbgE9q44TALiCzuWzheeNTECLhX4sumYDocw616Dj/DiLrXbRJtYgC6VClvDuBQ+umzBmMjeWFcbHDpVbtlx9nkyECMhOyMeqNzICeyCYJimLRdNPaGimHNMT6TmDbf8AkKvsW2FxJGW4CJa2MxYfDcT7xI1ge+OzaGZe4OSxa6gDN/KuWYVLh7hYjMew1/Ceku5hBdAaDoYZc2qEkkZT0JYcp2fQNDgE9eG4i5Jt3QCtyRz6pc686n4tiWHMAwbmXU52Buud+0OHibpmNen4uI81Dclvs7sXLeUKtwKviW1VuwOkaifkTUnC8PVFUKyX0uGQdZXLsjkaoOp8g2lTBgXsSTplAAdiJTNplukfzLRXQXBrrB11E18BDPiLOW0cwQBO4Ak9iuY7R7oLelSJN1xVNqAEA29CbeWhtuyUHiOGCosy3hjMQ8ZpJjcGGEmBqQQ2hBBNRcQjJZXNJKh3jc+LcIRZnUwdSCJDbyKs71svdS0/2cakjvOZmWZhSBJXUAyRIk1ticObl1Mw+1LKSD7txSDqRrELlBHSTvpSNQs6deA3FxPS/wBydF29oML4WFW0ohzltCABmhZU+sqoPz8qicS4cFOAtTK+JcY9+kH+1ql8VueJcw6mfs1zMDuCCJnzGQ/7NWT4UfxVgEA5LTD5kAfXkrXMnouZlY02Nk38ZPOCAqr2ew02cXPxSI9Mw/xUG/hgcTdaNG8O4T+bLP8AyFx869HwXD5fHWJBJ07yz1W3bINu03/Ew4X5oCP3uCqmcA77zVmV/wDK8749h8NUPjWAZ1s3B75CgnqHt8jH+7If6K0w2FIWy+Xp4bKeolntj9Llj0I8quv4YvZUk8viBo/DdAJM+RuT/TUa5hGIKTqGj0IZWWPS4EHpdNWdMyrs2jw4JyPp9SoZ4ekGy5OQOELGSYMnD3AepKE2Se4XtVlhCLwBbS5ZbnIIkwpQXPzCZ8wR3Fb3bC3bGeIibT+STv62zDD8pHWtcLZytnE5lUFh0YKMjb9cunm1s1IF+CxfVxtM5/Ovn5C25cbF04bEAwAj8rqNgdSHX8LDUDyK7qK9C9gba5XMgg+6d5Had/X1qFewouLCk/ZiUj4kYbAnqCDB6FVPWpHD3BU2teUaHupJgjtERHQiK0YIsuKu7GA/UZ/BXW2FUEjQoRmgR07dssfIDtUuuNg6Sfe2b5f41n511JrULicZKzWCwHzrR4MrJBjpofUGtrikggGD0PapVVllnes1rbJgTvGsd62ooSlKURK5ABF6woJ7nvXWovEh9mT0GpExIHQnsetQVZokgKlbAnEXSdVEAuAR1XkSe5XVj0kAdTVpibRujLtbkDQ6kDUxHSRl+p7TIs2AA0a52JPTyO3pVXZxZcAKCtvX5qpyqP6iAPQP3FZQB1XbjdUuMm5cPu1lBtZD4mLZSQjC1bH3VRoOUd3fQ94FQvZ+14ruz7Bma7235tTvnIy+Vu3HxVa8Xym5asgcqHMQO4GYt/SpzepFc8VhsmFe3EPi7pRo6Z2KtHktpSB6CqDO+i7m1PBGRdEcB/Uk8eq89dw5xNy1cYQ2JvK8n4bZkW19fDQn1uVL4zjDea7mY5EN11HRVtm1Z6feY3TXa4n/AOY9zULh2UBen8sroOwCD+41HOFK4K6xGqWFVp+86i8wPq1z6moJs5doeC5h3AQN2LToMKsvZvjfieJbba47FTP3xmCnyCn9qpPYvEZ7ty04lb9tkOkaqoWP7Qf3rv7N4bJct+lk/wDt20P6tXPDI1jFONvCvh/6LnJ/0CatoJUllMGq1moBHP8AuFpwTNcsPYLFWQ+CSCeVg0227wt9SI7XRXPhjixezZfscQpV7R2GsOmXurBh56ffBqz4lgxaxzdLeIEPECPE5c09w6BprOM4ec9zxNni5y/BcUZLhX1C5x5qKzJwjiFBrtMnRwmOcT1GfAC2aj4nAvYxAAOdLikox5hcXqGj3mg8w+MQw5tRLbhYZWYTlaNSQ2Q7gE9IzSH7MDsXBn4K342HNogC5bJyiYhlOoB+5qI6ZXAqPw24U0YHXkdT1nWPJpMDzMfGIq4yROR7hee/aXHW4tzjXvXgtOH4plTwnEsBKmJ193Qd1YQyeUjTSu2AY2byp71tRygGRqJ5STJ5ToDtnKz7uaUmD+Eaxzqw3ZSBDKf+IhCjzG/vGmCTxFKMNcxJK/Cx5luJ2RhGnQ6HrUtBEBcrqgMxke5736ZKNcwK3swG5Yi2Z+EEWxBjYZXIjv510wBNxlkxdtlmBI3LCF/pKJHyPlXXDtlQCCpVSCDqVduUH0YsSPOas3wgW4txRsvhn8s6H5H9Ca0a2bqXVsII5x3uIVM6Z77PEBgog+ZKa+coRVkUBxU9gP1Vq0wS5yxjXMhYfM3B/wBQrsNMQT3IH/IakDI8VR75tubHstOFiGM/Eqx65rk1AvWVFkD/AIVy4o/uZlGvotWfDFkZiNAOU/Nwf3/WueKt8lwADS4D8jlJP6mkeEKGvioeY/HysYPDgqbR0BQp/YzJ+xFRL1osCdvEVWPkx+zb+0hW9VFS8KSCrb6kf3or/uK7KsMQds5HycZvpm0qYkKcZa4nvvJR+Da5wwEXALkdJYQ49A0itMOpUmTrYfKZ622UEE99809w1dsOTbcKdcxMnzYg/wDXm/St7wAvo0SLilTI2jVSf72H9VSBYIXeI7iPb6lZwIKE2t/DPL+Rpy+sEFf6azeQI4IHdvkTzj9m+tG0ZX3KSjaakGCDHWND6E1NZJjyM1cC0LFzoM7+++a1XYnLqeneNK3zaxQGsFBIPUSPrE/tVlgtSVzD70GPSRP6x+ldKxFZqVCUpSiJSlKIlauNNpralEUTGA5GExm5QdozGJHnr+lb28MAuUe6CIA6BYgfp+ta37Wa4gOyy/zEKPpmJ+nau7CBp0/0/eqrUmwCpsAxfEMY0iT5fF+sqP8A+RrY8+NC6ZbCZwPxuYn5LP8AdUvACFe4YGbf0URPoSCfnXHg6tka8w5rvPAHTKMo18gKpGQXU513O3COpz9JVVfg2bzheZwmpJ1zM9sfSZrfF2C1jFKwIU3go6yAET/trpZsn+HVWO5wwP8Ackj9T9axfvN/AO/xB3Y6dBfJOnpWX4/K68RkR/uB7R7KDwogsbh+7YftAItT+to041hwMW//AK6KvzAgH5AsfkKyLYV2Velu7bj/APU7Ff8AluqfSp3tJh5e2/QET5e8JB76xWZBLI5LQviqIyII8o+QuPG7DX7Fq5EkoCR5kCR+pFSbB8VAT7zrM/8AqWuVvkRr6VK4dhS2FVToSDr2kmCPLWR8qg8KzBAuWGUkgdmUkFPmoZQeyg9asW+KTqFxOf4C0fxd6X/CWxluq66BwNOxE5R9M1v5Ka78XwYYrdXUXAFI79QfWNB5ha2t2pMD3XkoRroYII9DkPzapWGt50e08SrdNI1zAj96kNkYe5XKXQZUXDsdFGre+h7mCSJ7MAR6hj2rJQB0upoLnygndD6mfQlvKul+y2QcvMksO0qQSPQkSPInaK7rhMyuAeS5zr+EnX9+b61YNOSi0d99lc79sOoYk8pEkaSshgfkYb1BFWFliVEiD19f9K0w6GNeusdp3H1mu1btGqzJmyjYLDFM09SI9AoUftXKzbm8x7Gf0I/zU6tVQD50w5K2PPiovCQRZSe0/UyP0qOz5mI28RUMHzV/2yj6VZgVwu4UlwwPQT8mkfuR86gtsArNeMTidVHtiAsLoMmv1X9BH1rqo5iIPQTOpymZ/wCYVLpUwql8qKMNJb82YH+kf5ms3cOX1OhGYD66fsKk0qYUYysZazSlSqLAQST3rNKURKUpREpSlESlKURKUpRFoLQzFo1IAnyEwP1NL1vMpExIIntPWt6UUyc1ybDgpk6RHyiK6IsADtpWaUSSoVzCkqQFA+0Q6aaKyn9lrGGwMWDbOmbPP9bMf+6p1KrhC0/VdEcZVTxDDw1gncsUYjSc9sj91X9Kn4u3NtgN8pg/LT9aYzC5wBMFWVgfNWB/WI+dd6BtypdUkN4fmVF4Xby2bYiOUabxpWuIwUsWG8Aj8wOk/QD0nvUtVAEDYVmmG0LPEZJUTDWoYgjQHMp7ZpkT5GfkRXVLYJD7GIMa+onyIrtWAoEx11NAIUSs1GwKFVKn4GIHpuP0MfKpNKmLyk2hKUpUqEpSlESlKURKUpREpSlESlKURKUpREpSlESlKURKUpREpSlESlKURKUpREpSlESlKURKUpREpSlESlKURKUpREpSlESlKURKUpREpSlESlKURKUpREpSlESlKURKUp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8" descr="data:image/jpeg;base64,/9j/4AAQSkZJRgABAQAAAQABAAD/2wCEAAkGBhISERUTExMWFRUSGBsYGBgYFxYXHBgfGhgcGRsZHBgYHCceGhkjGhcdHzEiIygpLCwsGx8xNTAqNSYrLCkBCQoKDgwOGg8PGi0kHyQpLDQtLywsLCosLCwsLSowLCwvLy0sLywsLykyLCksLCwqKiwsLC8qLCwsLDI0LC8pLP/AABEIALEBHAMBIgACEQEDEQH/xAAbAAEAAgMBAQAAAAAAAAAAAAAABAUBAgMGB//EAEIQAAIBAgQEAwUGBQIFAwUAAAECEQADBBIhMQUiQVETYXEGMkKBkSNSYnKhsRQzgpLB0fBTorLC4WOj8RUWJHOD/8QAGQEBAAMBAQAAAAAAAAAAAAAAAAECAwQF/8QAMhEAAQMCAwYGAQQCAwAAAAAAAQACEQMhEjFBBFFhcYHwIpGhscHh0RMyQvEjUhRikv/aAAwDAQACEQMRAD8A+40pSiJSlKIlKUoiUpSiJSlKIlKUoiUpSiJSlKIlKUoiUpWCKIs0JrkjnMdRlIGXzOs/4rYHYHcj/wCf3qJUwtwa1FwSR1AB+sx+xqPhGcliYCTCDrpoST5naugK++OaYGmvX/yaAypLYsuoNa+KNPxbfSf8VvWiW4JMkyZ16aAQPLSfmalQti361mlKKEpSlESlKURKUpREpSlESlKURKUpREpSlESlKURKUpREpSlESlKURKUquv8AtDh0bK1wAjfRoHqwED61BIGau1jn2aJ5KRjOIJajNOs7KW0G5MDQCa6WcQHEqQVIBBBBBmf9P1qHirqXvs0vAMCJCMM0bxoZGn+KoruGOEvAljN08tzYdTlcbRrrH5gBlNZueQeC6aWzioIydu399V6IcSHjeEQQY0PRjEkD0EVtxDEZAPxsE/u0rxi8TvmCWlnctaB1y3EJBtnQFZBK5fNSJmrLifGj/D3HMEfZXk1A5GYSPVSI/WsxVkFdDthc17QOXWY75FXNu4MlidNiem1tif1rlxjixtjMgDAADuWL6Iq+c669Kq2unwcOSx0uXUnqSS9pfnzVCwfEDdxKAIBZss94a7hbeVDGygf5oXEW5K7NlklxuBM9CbdVdWs4UWL1xCABnIOXlIhbck7sQdew862xeNW19nZhNdcq5jMAkKvu6CCWPKs9zVQnE5R7htk3LzxZBUMGzCMyg+9CgLrpovQk1HS7aSLVy7JUjxQsu11iS/hL+AEyTpmJ9agkjJaDZiTLvIDXUxwy9NCVe4firuEOXlHMbjstuRBGgEgjWCZ67VbYbHJc91hMTE6/+R5jSoFi9adBfusoUbKSMlsj1iXHc7dAK5XPamwWhCrQd2bKNumhY6HcCPOtGmMyuJ9IvJDGG3kO+ivKwBFcLGJJElRqJBVswPoYFdwa1XEQRYrNKUqVCUrB71miJSlKIlKUoiUpSiJSlKIlKVgmiLNKVC4dxHxS4iMrGPMSQD+hqJGSmDEqbSo+BxGdJO8kHpqDFUuD9pDNzNzSWNsAaiNlP5tI85FVLwIWjaTnTAyXoqVR4PHtauG3cdrhIDOQBFonp+X9vSrLH8Tt2VzXGgHbQkn0A1qQ4IaTg4NF5yUqtLt1VEsQAOpMVBwXG0uQQrhWkK5AhiOmhkHQ7xW+OtBiCSQAJkCY1+H8ZkCd+29JtZP0yHYXWWL3G7CyGuAb7yJ32012O1Qm/hmyhgVSZh0ZQ5I5eZhBAGw9O1Q+IWLcqowXiM0+8wkTzczGeaJMT22mqfCWb2HzAm7aU65eW5bEk8pB0XSO3zmKwc8zBC9OjsrC2WuIPMX8pPorHifsS058NcKFApRDqJE6ZjqNljXTXvUfDcVu4sDDXRbDHNzOCcxUDlgRluCSfOARVW+NvWkkF0EkMRcPhqG6Nbibfkdj01qNi8NcCAIMjCGzo0gn4ZmcpkSlxSQdd9RVQA3IQvUZQe4AVHAkftNpHPfpvKm38FcuDw2AF6wYMzrAItXVII1bKEnv4c71GucRW7hHVWhka4gG3JdTxAPQXBl9BWtzjyuouNPi6m72YMIKhZ5XEBlHcDU6GqviF9Eu3SACL1sMuWAFaQxI8oJgbwRVXEXhdtKi53heLi43Tr0vbgvS4/iAFnD8wGZnYSQBJVbg1Og1camuOGsMbSWUJVsQyWAZ1CW1m822gKhfrvrXk8XjbjWSrnRCFtjTUFFBiN+VE+RPerzhHHQLVxpIvW7fhWVJkhrh53B7iAde0TFSHS5S/Y3U6ctvf1JkdJIngCrLH8UNy+62TlVCbNtokW1VYuuI2GnvdAD3BEu3grOGtAtq5H2cnKyjfxmIEgkroN4AG+aqXC4S7aszcbw7bpEDRiNCASZOWCGaNSTbG5FMJibikNdzuGkozLnJy6ZiCRmiI67dQKmRmVg6iIwsPhG7Mxx9+u8q9wfB8Ti/t79zwlGq8oBjSXg6JoNCZP71aYF0ZfDsW/FUEfbEZFkRrn3uNOuZdPOvJYv2jvXWKPcW4oGYRBUbatCgXD2EQCeu9dbC3biktib7kxCIxEaab823RFYedAWjIXXNU2WoR/kIA0ABgeQBPUi69Xi7LgzcxNuyszkUkbz1zKSSSOlZt4jKqlRduDctbS4JjrlckMI/1FeX4YLiMwFq0TMl3AuXB3zQSR8x9NqunvYjDgN4lpVaSFFuB5GC6wYA2HUyKlr9YXHV2fDDcQO7QHyBPmV6hcSsgEwW2B0n0neuk15+37TIwUMVzwOUggFvwsCwGu0x61fW7oOnURI6iROtdDXAryKtF1P9wW9KVg1ZYLNKwFEz1NZoiUpSiJSlKIlKwTVDxjiLM/hrcyplliiNcJ7e5sN+x0NVc6FrSpGo6ArHF8XS20EOY1YqpYL+Yj61Cx+COJYOjhrarooOjNOuo1Uxsw1FVyYiFyW7gY38wALzafTXKx51caDIT1+Yj3eJPaBe1bCtBF20pjYauoI95dyu8QRIMnB1Sc13s2ZwPgz4921v0V9w/i4Li00kwCGMazMAjcNoR6qar7HE/CxtyxEJBcfNQ+3XVXH0qkxeJ8Fg9rMbR0tXDrrAJ1+7mUNB+JT94xY8UGfE4S+gkX0KkDXzOvcW3f8AtqAS7PQrduyNab5OaY4OAn88rqQ/FSuExNyR9ndcLE/fEfMz+przhxVxGNh2X7MAuTIzFDnyqehLOF9V8te9nHfxGENoKc74gMV681xnEgdAV/SoHH7YKm8Zhr7KY652ZjP9FpI/NWZbig98V6Gy0Gsc5jhBLj8QfdWmAx7Gb+VmcXGZgDGVS5EMG1Ytsq6bDrvYYrGi8/Lbz3TGUEyqnbXsisYE+8+bQhRVZiscbaKtlCHzgsGERcYkW17cltS2pgBVY7awv41rWGuFLkIWyFwGzX2jlCSfd9I0161MFohQNnFQ4wIJMDPL8bt/mVbXccLYcG4y3Fb4XF3Ow7KoAVRGsqD22qrxGMuFs3jjmGjOygd4XOSfnpt9YOA4FicU4ZQFMak5QCBpyrEQPLb51cv/AA+FHh51a6IzXAvKm2hOpuMY92fpVXYjM2C3/Tp0jhb4nagCY/A7jRcsMzWjC415621OY6iZ1Jtx6R8tq7NxK85YlHxGwmGRFM5R/LaGJETvrpVGOJoTlm4YMKTlUa9fDyd/PsOlSrOPw9syk5ljQqQDB2D2mBBG85aNNlq/ZzmWyeX4gjuVsmNErbVRYvM0BWe4oEzP80ZcsdBE7QajcQs4rC+9ZyKZELraJbcr0tltJX3G7CBF7c43adctxrNzTVHuJcEdY8dEaf66g4XibIB4L+BZdguW5mvJlIOZoYnJ05Z9a0yChjnj+HMEkz1z5CHc1FwOGgeOvOFaXDLqpiCCveNxvB0mFJq8Rw9DiMi3Alo8ysROUZC2pAgxOWQYIIParzi9i2sZb1p0uRy2jzGNjl5lWDsCY10HetvcNzKxtL96czBWWQVymYBneNuYCdaNpYrFbU64HjJiRAtluz3Xiyp8XcWAMuXKuVo2IB3BJ5ixH/VsIjtw69bDqSoyqwMnX8RhR0y6EAbEz0qYfZrESylGK8plRmj7PtueVidOx7mpB9mDYDB2UvlPIskDcE5hADZmB0kzpAFWFHDMDu663bVQw4cczuM99bb0xfG7j3BiHK3EV1hWU5VhTEoIkakgT1k963fFfxJJz6Eycwzu8c3Mq79YRYResmTUTE8LYKHdkGcCCw/CGEmDGbUGI16xUaGylMwKAho1ZSdh7kjLA+L61L2YdVnTZTcBg0t3aCpuF4zDygDQZAyER5yJ5hEzuNQG7dH4gGlzfRdDyILhLdYa5lynpvm6a1JwYvNalMMjj8txk0/CMto7dQfnXTG4e44VbyrZDaKSCijyPhoFjWNj51lkFmXU8eXqCfKPtdsHxbbNhS1srM3TfiD1XRlAkbhRVtguJ2HE2LaJljNlF4Fe2qATWeF+y+JVFOfCtpoGs559XmSPMdKmXOGXCVD28OGEqpVWQaweVwW7bMo261bC4f0vGr1dnc4hp8nH2KscJiy4YMEuhZOh5o7FWUax9am4W2B7p5YjKZkH1Oo9P2qn/gxAD4ZVcaA22CFvNWAUZvIkbVY4d2UwTmgbEc8CN/vEHt+++7TvXj1Wj+Px8E/CsKxNZBpWi4kpWAIrW1czCYj/AMGKKYW9KUooSlKiY28/uWxzN8R2TzPc6GB5VBMKzRiMKBxbA3cQ3h8q2hqZBOY9AwBEjSYnt6VWYj2eVAQQbYIktZDMPhAm00yJEmJO21R71y4bjWlGIdFJBZLjyT1nOMpHkIHauH/3AcOzoPEzALyOCHg6kznKGN9F2+tcri0m/ffBe5So1gA2menyc/ULhi3aypIW2y681kAo0R/NtN/LM/EpBGvYVu/Ef4hVAlb8p4LN8YLQAT1iTlffcHc5sWfbC0bkvIcyPEtgSQBp4ie7cXXpqOw3q1tYLDukWGQvcbRVbltNubiL7yGBsCATAM1IaBkuuoTSANVhB36deHcCyi2OHsMO2FuoVDR4bHZbh1APYN3HUsu+pt/Ze4fDW3cQhkGcBt92Vo9GB13hx3qR4j5fCxSqVflFxToxO2YQMjE7bieoMVVcZ4jds3rQLSbdsktoA+plWnYsqgiNM2lXPhuvPc5+0A04EkznaYzHPUaea44Phz2LoRbeucuCRuts3BOh15XQf1eVdMemGF7wLgzqC1wqFJ52C5FgdcimO8nzrvd9rbJe0RbbOyMRm0yhjljTeXQA9u9eZvC4GZjAuAAuzAQLjMGJLZgqlBpm190gdKOaQPCuim19R+KocJjfmZIB1yVw+F/iStq2QWy571wgkJnj7OJHNlXLG8KJ0JB8/wAavW/HS2bj3EsqAuS2FGp5gkaZYEZoJ3EnSrEcUYAJaW5eR2DXmgMbrsolFCkHKOvp23lcIc21bEXUHjl/DHiHKF9EjRQIAVZPpM1RzV10i6j4jcaCRMn25aCFToyYm5yZLad+YBB08RzDGdolVrS/hMPadQbnirpJRWlewtxyT6n01pxm1be8S963l11XY6yQAkjNM7fXrVTksnmkJlJELOefPoPUsx7CsnGdy9GkzEAQSBGUfOfd1Iu4u3DZbAbLGtwtoBrqg0DHrrHlWp4iXhmtKI2CIltZn8NuSDtEiuuDsYRkZrl0ZgAQBbZvXchZk9fWod/GJoET3RGYzmM/eC9Y6DXuTUXC6Wta4wGmRvn5+FLGNtuuR7CeJm1cM2k9MkQIHUTsNCakXUsqrFcPYfX3h4zBdNB4wIURppM+VUtoO0hSzTuQAoiY1J0C+etdL1nwiJu52nQJzoIHvAtuQQR7secVInUKTREwHEcJPYVpw3AltPCQhPfJLIqSZ94GSInrt11rfiOMJuMuZMsBJVAg5SJj666zUS3iQOTM7yQxDNCgnUnTQkgr6SesAZxeHm2bgB1MWgx1fVs7noF5W0/811NNoC43Mmpif06xv+reatuDcTxF+w5RwptrlFtMwzZQdJ3UkHSDpAiKpMLjW1zZrltlJKBiIjQtprPn16jauFu7lKtaMBH5o6gKB89BFa8NuZSpB0Mq3WJ0JBPlBg+9EVzsNVr3YjPd1s3ZmNDi0CDEDIjPX2Oau8Klk2/Da0M5GZCrBHaDtoGV229dRoRVK2GQIwa4VuBjyNKELuN4BO8qfKPOPxq4VgFYdSSYzAGSYI1/3HcayLvHHxCDxGzMBysRzehbr8466993PExqtqVCo0YwbE3vlyzsenPRdMBhbV3QvcDAjkAkZSY0111M+c9Kl4X2fsm4bbteVtYAUajuMzAz5a7VXcGw9tmKvBYDQRmzDWeXQyDGzD9avL+ENyfAUl05gLN0hljqbF0Fo6SjH1rE5yorvcxxaHEcbQOMn+1xxWDW0y5bhy7H35X6P+xqyW9dYhbWLWDICNcaG0gKGMiZ0hiD5VH4b7T4gct5zodfGQso0290sNekiJmrBuK4dW8S9hgEbQta57TbnMCsZWHUHcb7VBh2q8+r+qLPbJ4QZ6ED0+1I4b7VX7cpirbHLAkjYjWTpr9Z0kTXquH4+3fQEa7Ef70IPkQD3FU/B8OHDiziRctMNFcBiv4WB1KwY+VBgwl0Z08JgOS4rHIY2UvuB2DjTYSDFaMLwL3XhbS2jUcQ0YXcPwY9JXoyCREx5j/e9dK4peIMMIBiD3PY9j+9dq6V5BEJSsE+VCKKqzSlKIlVuO4xkB8O094qwVgkaE+bQCdeh06xVlWq2wAANAKgzorsLQZcJXlcX7TXgCWs37SqdSBYBO4JBe4ZE9hPrVVw3iyC4rm/cR7mrs1hTJg6B4JAjSvVvgbNks5Du90nqzkz0AmAokDoBprVNxLDYdFN1bVkPMZWuhMsSARk3JO+v7VzlpmScu9F7lCrRcMLWRO6L/8AqfNV2JxmDuXGdzbu5YBIS9YO55iUBDN017dK3xfEsJOW1bDhIh2vNaYHqbZiRBOuwkbd7OxwLw1a7cOHuyss9zxGECSNWdgBBjQbAV34VxBQq2rCWhyg81wKGLTOVAC24nULvQzlktHVWRLMTgP+0D0j0Ua9x3EhWFtEZbAAZmY3A50PKygSSGHQV5/GYkXbtxmssruqwG2JJAEERCnznXcipHtTj0At2W5HW67XFtyBBLBTmygEww+E71rYwwS0q27ty34rhFDLJIES3Luc0AaDfrvWrG5udfhzVmsFNgIEF2t8gZOWcxPJXX/0ebWRbRDLBhyMqAvLqGXXQqTp8Lab1VYniFm+LZbIjIzEh88HmM8ijnOpJzQAY6Ezde0XFLaC2BdIvWmADQCAWVhFwdAQCT1EA14PG5WYAHKLmrZhmgkwSCJPQEkST2qKlaHHl35KmwbOaoDnyLyDfWZzmQbfPGdjMFzy6kWiIDIocHcrFtCMgMiBVWtkgZFuZg/bdvIqwJQ+UH1rFwOkKQjhRyupBkGZAuAA7idtCGrFviz5cnmPeJPWQdRE+Yg+tSIc2Qvfp03tFoI9Oepnfp7q54PhsKpK3L9tWUEq2pUkbBkdRqACI21Ea1H4nwxVTxY8K223iMTccnUsttVyovTUDTzIqkPM851htztlE6kieWNNRI86tsRgnWGW7buqNM3ioQ33Y5swG+hGk+dczvDYBS6kWVA7Hnv+PueA3cr1keHzLbRD7pLg3GgfdLnIPlOwE1WXBlOwYmAcpGk6Fdve9NK6iDckjfVoMrA6ztqO8+tSLODJIce47ZVVSC+pAhQdTv0nbasjddTT+n+7v1W9zCtcUQtsJaG3KvvE7kczmdANzrpvXC06W3+1XkBX7MypYt30gLIkz00HcTrjBCBMssrJQfZyCSpzL/NkaQdPIRUe9YIVWbI5dTlQlmKHlEnvdYZe4AboIrQHVZMdPhORy0PfH6mNeEITIEAMfKdFUR8RMnyC71MxLl7SCCscgg/hURrsAGUDvJ7EmDdXxABsttCTOmY6RPqzR3gE+VbX8Xma2W2Um42m/unXzyxWrXQFoaeIjeCfZWmJyrLpEW7iiI3yZVee85J+dVyWMl0roUZo0OsMQuv1B+lYt3CcORJl7kEdJZSf3FRcfL2LJXRiXVvNtMv1WB8qlrt2f0qU6JBwk2NvSR8+a2xV4m3kPvWgYneATmX6HN5Qe9b8OtoSlt4hjCtlnKSNmHVZgEbjcTNV2AxRz851JkE7T5z0O0+c1KOCB1DQuxiYU7AnrlP6ajsDkXAt7su11PAMBMcePfmru7wpUQFhlIkK4zLBB1XNroCDo2oB1I0FWY4ezKro8xtmk+G0e6SsvaPUMMwIEyBW3CL/ACc+ogC6p5ojlllJi5a2gjVdgRoG6Y3Bm3zWc0MNhzkD7wJg3rcgDo6nLOoFWA1XhPrOLsBN5z0+uzqFzuYrEW7gS+5tlvca6MyN+E3VmVO/NnHcCrCxw1AdVbDXY5bitNq5IiGjl17xB/SpXBOOfxNrJeQNAgoQCLijcp+NOq6HbQGpA4A1m2fBPiWjJNo6gq2oAX07Qeuu1TncLzqtfCcDgGu4ZHvc6Qd4UW9wtSAxDWL6xNxNiSANQCB8+WemulWHC+K3Mpt4nK4jLmA94kxlI7nsQD0gzUbhVy5l+yYtkENZuQTlmAVPxLGk6aj+mrNcJbcEgBZ0YEZtAYy/iTp3X8MQJaNQuKu8QWVL7t4+QN2Y3KbgxByrDWo5ddVIPumdY7dRBB6VKzax32qFhLBVjrJXSfvDoG7sPvdR8xUy3czCYj13HcV0BeVUzlb0rV7cx5EHTyrIFSslmlKURK8ZxtWtki7j8QzE6W7C27cdYzQY07ma9nUdMBbDFwgzNuY1NVcCcl1bLXFFxJE9B7kGOi+a4P2Tv4k5jnZSdGuu7aT5kT8hr5VJuey9kOEt5QqfzL7Kgtgx7o0lm9WivR8b9piS+GwiG/fiGymEtTpLPsD5Vpw/2UvG2gvYhkKLAWyFULuffYEltdxFYBugMr3zt1bDjquDBo3WN8Z8pgc1AwHsrhw05Lt8STMFFy9F5iqkazOu1TnxoWbXD7CZyss4ACp2OaIfcnQmek6xXYLM95reDkraMNevXHuSZ1I1JYSNFGVZEmdI72rgsI90XQ9+9cyeIzAAD4my6qoEH0gdoK0LKqHPd4yXG0A8f9gLAa6HgqXMLd1nxTFSujTzuxPXmlY6KQNNY2L1OfFksj3SVtli8uZuFVYgLmJ+zUeUEzM61Bx+BVLxvHO2qAF55rnvFyrdApQAHqQT7tRfaEy2bxBdMQW16ZM8a7Zr0D8pNaNcAwz338rsNIVXsjUeXAfZ0yWt/EFhd8SBmXOTrJcuWAA3kW2Iiqi34pgEaqWgrvO4A7jUEH/UVe3FXxbCt7l61aA7gwwUx6DWe9ccfNtlQCGLZrZ6AGGt6d4OX+mKwqUvHHH5XbQrAAAC5v6QftQLeHKqWOgLEbaSygkbjKYIfeDlMHetLFzKGk7TysoMa6MrNrAbsQRvrJqc93Pn+HMozL0OuYED7s7REHqJqtXiKqWw7klVJyk8pRuwOh+Wn+mrBgse+/pa03Oqza4iRuG/d3IOi0t4q9auBjntvmzLuZnTvJHmASfOpuKxBuQFRVJklkVBOgkaZVIOhgdd9a4cMxoZDh3KlNSM+oXqWVom2Seo011HWpfgkP4YaTBBykXCyiIOnviB0kgaxWL3SVvUhrriCPbvRRFw+nMMo0OfKSpOsDMJA1EdZjyk2Bu3EVg6pdthlEqRy5uiQOViAZMQDrEgURif5YFtzygKygkiQ2dSNZBiMsnzrGHVHZVDEkA66gZtTpGs9BG3QHKZxfYrFz5u4WHfTz6WhMBjVNwEwqli9pWBdQTylmDQWAA6dQPljGgG4SrfZhIAUg5i3KFnLJa40kzByTpoKmW0IzW2EZiBlYAyQwZbYfQqdSxg/FqBMVHfBG075hPg+Y5rmUARpDBTlEdM2wJJrRptdZBzcUjdbiO9b58SpGE4Ob99MO/IQpu32zZsxIkAbRuBlHQHtVc3DvG8W8Ni5MDZRcLBR6FTP0r2HCLajCYi63vsu4PNygiZ6faFz5SaprCrbwqECBfv20j8K2yyj5ZgPlWmGQuentTsTg3Qgdc3d8AvPrhCuuuXNZBHb+Vr680Vpwzhz3luWjp8aseht+/A/KG/TvXpsPg8+Hx33kNognplCn/sH0rnhB4WLJ/4WIug/lYlj/y2j9ajCuv/AJhwuA/cPgNI94VTZ4aCoJGttip0G2bK2+nLcKntFzstSMNhhkJtqDdtZiybi9bEeJaHWVEOvXKw6rVnjbYs3mtlcwYsMv3sq5WX+uyf7nHauKW/DcPn1tmGuATEw1u/puCCGPcXLgoGrL9cvE77jjw5aey5XsC4KPZuEk89pzBzo3wuuxYTkI2aVB3Um+4Ret3kkCCCA9sEjKxEAq3Qn4X2IORtQCIhC27yoy5bd9zl6izdPLct/kJO2zKR3pe4ZctOWtczrmm23xrp4luepB5u7KysOYGZBwrhquFRoaTB0Pwe7GSLKzxfCM0hT9svMrjlN0DZpEZb6xHnHYmLD2e4wWJt3dLnbUSQOYQdjOsbbxsQM8Nxguoty3LAgZgd2BkZhG1xdQY3g91rGJwOZkMjMDmS594AdfxAb7Zl1Go5bAXxNXkPfiBpVdPMH8cPLcJnEOFqT4i8rqc0ruD1IHUnqPiHnBGbS5lLEZXiWCGZPR176D57GYrtw/GeIpkQVJUjsR/vfqIPWurWdQw3G/of9DBrYAZhcBe4eF2ncLlggxC5okASR8Xn6dfqK7q3MR1gf5/0rZbYGw7/AKmTTIJnrEf7+tWAWTnAkrM1msE1mpVEpSlEWG2qDxWxcu2ilp/DL8rONSgnmy/i3E9DrU+sKB0qCJsrsdgIcNFXYLh9nB2cttcqLqdyzHuerMa8l7Q8dv4gm1bUog3A1YmYytlnuJAkSQCZMV6P2ixLJbIU5nIJI6hRJPoNhI1PTXau4Fwm4LZNw5EjM5GjGAZXMNhqZI/KPiJxcb4AvX2UtYDtNW7ptOfNVWA4cyKC7HTlyKcqCJJDFSBcYakiQqwS7GIrtwCwcVcuMMyormSD9mO3hjKJbQEEiBOaJy1y4xda4jXG5LY+zsWRy5ifdEDtozdBAXcGNxaNm2mDDMWeDiWBjKGki0vQMwkk9szExtUC43L0XFzmEz4j5Aa84sOdpKkY/hgxYy2SBYtMDmlgCWbKzgn3gttSJ6ljvufJ3LqXmxLBYWGNsRsAQFHloU+Yr2vtHxizZsXLKaG5bkZRAVCqoJ7SoMADpUD2h4NbtYWy4UqckNuCStlnWRO+ZAY7iodrHXzU7HXLAA4EAmG79CSd8rzGN4ixZVjmtDKesFWY/QZwv9NXWJvJdu2GKyl1MmXZlJZjbM9GHiR2BU0wPss7WL11xDumIEAe6wPLJPfm/SoPDMMwsXLgIDYO4H6nkzSDHaGuH6Vc1Cc11u/RfembtMdTb3yVdjbitaMBg1ssQ2okNq6mOgOsbgE9q44TALiCzuWzheeNTECLhX4sumYDocw616Dj/DiLrXbRJtYgC6VClvDuBQ+umzBmMjeWFcbHDpVbtlx9nkyECMhOyMeqNzICeyCYJimLRdNPaGimHNMT6TmDbf8AkKvsW2FxJGW4CJa2MxYfDcT7xI1ge+OzaGZe4OSxa6gDN/KuWYVLh7hYjMew1/Ceku5hBdAaDoYZc2qEkkZT0JYcp2fQNDgE9eG4i5Jt3QCtyRz6pc686n4tiWHMAwbmXU52Buud+0OHibpmNen4uI81Dclvs7sXLeUKtwKviW1VuwOkaifkTUnC8PVFUKyX0uGQdZXLsjkaoOp8g2lTBgXsSTplAAdiJTNplukfzLRXQXBrrB11E18BDPiLOW0cwQBO4Ak9iuY7R7oLelSJN1xVNqAEA29CbeWhtuyUHiOGCosy3hjMQ8ZpJjcGGEmBqQQ2hBBNRcQjJZXNJKh3jc+LcIRZnUwdSCJDbyKs71svdS0/2cakjvOZmWZhSBJXUAyRIk1ticObl1Mw+1LKSD7txSDqRrELlBHSTvpSNQs6deA3FxPS/wBydF29oML4WFW0ohzltCABmhZU+sqoPz8qicS4cFOAtTK+JcY9+kH+1ql8VueJcw6mfs1zMDuCCJnzGQ/7NWT4UfxVgEA5LTD5kAfXkrXMnouZlY02Nk38ZPOCAqr2ew02cXPxSI9Mw/xUG/hgcTdaNG8O4T+bLP8AyFx869HwXD5fHWJBJ07yz1W3bINu03/Ew4X5oCP3uCqmcA77zVmV/wDK8749h8NUPjWAZ1s3B75CgnqHt8jH+7If6K0w2FIWy+Xp4bKeolntj9Llj0I8quv4YvZUk8viBo/DdAJM+RuT/TUa5hGIKTqGj0IZWWPS4EHpdNWdMyrs2jw4JyPp9SoZ4ekGy5OQOELGSYMnD3AepKE2Se4XtVlhCLwBbS5ZbnIIkwpQXPzCZ8wR3Fb3bC3bGeIibT+STv62zDD8pHWtcLZytnE5lUFh0YKMjb9cunm1s1IF+CxfVxtM5/Ovn5C25cbF04bEAwAj8rqNgdSHX8LDUDyK7qK9C9gba5XMgg+6d5Had/X1qFewouLCk/ZiUj4kYbAnqCDB6FVPWpHD3BU2teUaHupJgjtERHQiK0YIsuKu7GA/UZ/BXW2FUEjQoRmgR07dssfIDtUuuNg6Sfe2b5f41n511JrULicZKzWCwHzrR4MrJBjpofUGtrikggGD0PapVVllnes1rbJgTvGsd62ooSlKURK5ABF6woJ7nvXWovEh9mT0GpExIHQnsetQVZokgKlbAnEXSdVEAuAR1XkSe5XVj0kAdTVpibRujLtbkDQ6kDUxHSRl+p7TIs2AA0a52JPTyO3pVXZxZcAKCtvX5qpyqP6iAPQP3FZQB1XbjdUuMm5cPu1lBtZD4mLZSQjC1bH3VRoOUd3fQ94FQvZ+14ruz7Bma7235tTvnIy+Vu3HxVa8Xym5asgcqHMQO4GYt/SpzepFc8VhsmFe3EPi7pRo6Z2KtHktpSB6CqDO+i7m1PBGRdEcB/Uk8eq89dw5xNy1cYQ2JvK8n4bZkW19fDQn1uVL4zjDea7mY5EN11HRVtm1Z6feY3TXa4n/AOY9zULh2UBen8sroOwCD+41HOFK4K6xGqWFVp+86i8wPq1z6moJs5doeC5h3AQN2LToMKsvZvjfieJbba47FTP3xmCnyCn9qpPYvEZ7ty04lb9tkOkaqoWP7Qf3rv7N4bJct+lk/wDt20P6tXPDI1jFONvCvh/6LnJ/0CatoJUllMGq1moBHP8AuFpwTNcsPYLFWQ+CSCeVg0227wt9SI7XRXPhjixezZfscQpV7R2GsOmXurBh56ffBqz4lgxaxzdLeIEPECPE5c09w6BprOM4ec9zxNni5y/BcUZLhX1C5x5qKzJwjiFBrtMnRwmOcT1GfAC2aj4nAvYxAAOdLikox5hcXqGj3mg8w+MQw5tRLbhYZWYTlaNSQ2Q7gE9IzSH7MDsXBn4K342HNogC5bJyiYhlOoB+5qI6ZXAqPw24U0YHXkdT1nWPJpMDzMfGIq4yROR7hee/aXHW4tzjXvXgtOH4plTwnEsBKmJ193Qd1YQyeUjTSu2AY2byp71tRygGRqJ5STJ5ToDtnKz7uaUmD+Eaxzqw3ZSBDKf+IhCjzG/vGmCTxFKMNcxJK/Cx5luJ2RhGnQ6HrUtBEBcrqgMxke5736ZKNcwK3swG5Yi2Z+EEWxBjYZXIjv510wBNxlkxdtlmBI3LCF/pKJHyPlXXDtlQCCpVSCDqVduUH0YsSPOas3wgW4txRsvhn8s6H5H9Ca0a2bqXVsII5x3uIVM6Z77PEBgog+ZKa+coRVkUBxU9gP1Vq0wS5yxjXMhYfM3B/wBQrsNMQT3IH/IakDI8VR75tubHstOFiGM/Eqx65rk1AvWVFkD/AIVy4o/uZlGvotWfDFkZiNAOU/Nwf3/WueKt8lwADS4D8jlJP6mkeEKGvioeY/HysYPDgqbR0BQp/YzJ+xFRL1osCdvEVWPkx+zb+0hW9VFS8KSCrb6kf3or/uK7KsMQds5HycZvpm0qYkKcZa4nvvJR+Da5wwEXALkdJYQ49A0itMOpUmTrYfKZ622UEE99809w1dsOTbcKdcxMnzYg/wDXm/St7wAvo0SLilTI2jVSf72H9VSBYIXeI7iPb6lZwIKE2t/DPL+Rpy+sEFf6azeQI4IHdvkTzj9m+tG0ZX3KSjaakGCDHWND6E1NZJjyM1cC0LFzoM7+++a1XYnLqeneNK3zaxQGsFBIPUSPrE/tVlgtSVzD70GPSRP6x+ldKxFZqVCUpSiJSlKIlauNNpralEUTGA5GExm5QdozGJHnr+lb28MAuUe6CIA6BYgfp+ta37Wa4gOyy/zEKPpmJ+nau7CBp0/0/eqrUmwCpsAxfEMY0iT5fF+sqP8A+RrY8+NC6ZbCZwPxuYn5LP8AdUvACFe4YGbf0URPoSCfnXHg6tka8w5rvPAHTKMo18gKpGQXU513O3COpz9JVVfg2bzheZwmpJ1zM9sfSZrfF2C1jFKwIU3go6yAET/trpZsn+HVWO5wwP8Ackj9T9axfvN/AO/xB3Y6dBfJOnpWX4/K68RkR/uB7R7KDwogsbh+7YftAItT+to041hwMW//AK6KvzAgH5AsfkKyLYV2Velu7bj/APU7Ff8AluqfSp3tJh5e2/QET5e8JB76xWZBLI5LQviqIyII8o+QuPG7DX7Fq5EkoCR5kCR+pFSbB8VAT7zrM/8AqWuVvkRr6VK4dhS2FVToSDr2kmCPLWR8qg8KzBAuWGUkgdmUkFPmoZQeyg9asW+KTqFxOf4C0fxd6X/CWxluq66BwNOxE5R9M1v5Ka78XwYYrdXUXAFI79QfWNB5ha2t2pMD3XkoRroYII9DkPzapWGt50e08SrdNI1zAj96kNkYe5XKXQZUXDsdFGre+h7mCSJ7MAR6hj2rJQB0upoLnygndD6mfQlvKul+y2QcvMksO0qQSPQkSPInaK7rhMyuAeS5zr+EnX9+b61YNOSi0d99lc79sOoYk8pEkaSshgfkYb1BFWFliVEiD19f9K0w6GNeusdp3H1mu1btGqzJmyjYLDFM09SI9AoUftXKzbm8x7Gf0I/zU6tVQD50w5K2PPiovCQRZSe0/UyP0qOz5mI28RUMHzV/2yj6VZgVwu4UlwwPQT8mkfuR86gtsArNeMTidVHtiAsLoMmv1X9BH1rqo5iIPQTOpymZ/wCYVLpUwql8qKMNJb82YH+kf5ms3cOX1OhGYD66fsKk0qYUYysZazSlSqLAQST3rNKURKUpREpSlESlKURKUpRFoLQzFo1IAnyEwP1NL1vMpExIIntPWt6UUyc1ybDgpk6RHyiK6IsADtpWaUSSoVzCkqQFA+0Q6aaKyn9lrGGwMWDbOmbPP9bMf+6p1KrhC0/VdEcZVTxDDw1gncsUYjSc9sj91X9Kn4u3NtgN8pg/LT9aYzC5wBMFWVgfNWB/WI+dd6BtypdUkN4fmVF4Xby2bYiOUabxpWuIwUsWG8Aj8wOk/QD0nvUtVAEDYVmmG0LPEZJUTDWoYgjQHMp7ZpkT5GfkRXVLYJD7GIMa+onyIrtWAoEx11NAIUSs1GwKFVKn4GIHpuP0MfKpNKmLyk2hKUpUqEpSlESlKURKUpREpSlESlKURKUpREpSlESlKURKUpREpSlESlKURKUpREpSlESlKURKUpREpSlESlKURKUpREpSlESlKURKUpREpSlESlKURKUpREpSlESlKURKUpR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308555"/>
            <a:ext cx="4374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Government type is parliamentary democracy. Administrative division is the following: 93 counties, 9 districts, and 3 town districts.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http://media.web.britannica.com/eb-media/92/137492-004-A1A50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33" y="3429000"/>
            <a:ext cx="319715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arliament.nz/resource/00084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0" y="188640"/>
            <a:ext cx="4032448" cy="26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mikeuk.com/images/new_zealand/mdp_newzealand_14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5304"/>
            <a:ext cx="5472608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9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arrenandmahoney.com/images/processed/images/slideshow/NZ_Parliament_additional_2-939x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4397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1838" y="5949280"/>
            <a:ext cx="6420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New Zealand Parliament Refurbishment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warrenandmahoney.com/images/processed/images/slideshow/NZ_Parliament_additional_1-939x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1" y="620688"/>
            <a:ext cx="894397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1838" y="5949280"/>
            <a:ext cx="6420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New Zealand Parliament Refurbishment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692696"/>
            <a:ext cx="4427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Legal system is based on the English law, with special land legislation and land courts for Maoris.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www.cci.by/sites/default/files/images/%D0%BD%D0%BE%D0%B2%D0%B0%D1%8F%20%D0%B7%D0%B5%D0%BB%D0%BB%D0%B0%D0%BD%D0%B4%D0%B8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06" y="2883134"/>
            <a:ext cx="6108976" cy="38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encrypted-tbn3.gstatic.com/images?q=tbn:ANd9GcTQxCGszsUa3Mf8LKPW7jrNL4BmUWT-bTkaRLQwf2rlRceodTG0_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1" y="5004670"/>
            <a:ext cx="2659837" cy="17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PoliceCar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1" y="101261"/>
            <a:ext cx="4098788" cy="267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Премьер-министр Новой Зеландии раскритиковал руководство &quot;Фонтерры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4" y="2897959"/>
            <a:ext cx="2631370" cy="195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-fotki.yandex.ru/get/5904/56522409.9c/0_771f1_7ede0a19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556792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Since 6 February 1952 the chief of the state 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Queen Elizabeth II,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represented by Governor General Dame Silvia Cart-wright since 4 April 2001.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savvyseniorswork.com/wp-content/uploads/2012/01/queen_elizabeth_i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478449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5904/56522409.9c/0_771f1_7ede0a19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264"/>
            <a:ext cx="9144000" cy="69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parliament.nz/resource/00062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3722305" cy="411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upload.wikimedia.org/wikipedia/commons/8/80/Helen_Clark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753223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Since 10 December 1999, the Head of the government is Prime Minister Helen Clark and Deputy Prime Minister James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Anderton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.tsn.ua/media/images2/original/Aug2010/249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1" y="0"/>
            <a:ext cx="9165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4572000" cy="3046988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Since 1984 the government has accomplished major economic restructuring, transforming New Zealand from an agrarian economy to a more industrialized, free market economy that can compete globally.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185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Viktoriya</dc:creator>
  <cp:lastModifiedBy>Viktoriya</cp:lastModifiedBy>
  <cp:revision>13</cp:revision>
  <dcterms:created xsi:type="dcterms:W3CDTF">2014-01-21T17:35:00Z</dcterms:created>
  <dcterms:modified xsi:type="dcterms:W3CDTF">2014-01-21T20:09:26Z</dcterms:modified>
</cp:coreProperties>
</file>