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00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38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349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3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09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758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853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61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51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98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EABD995-8906-43CA-A2E0-366EC523159B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8AAB75C-542F-4CAF-BBF3-5E995291A8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76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k.wikipedia.org/wiki/%D0%92%D1%81%D0%B5%D1%83%D0%BA%D1%80%D0%B0%D1%97%D0%BD%D1%81%D1%8C%D0%BA%D0%B0_%D0%A0%D0%B0%D0%B4%D0%B0_%D0%B2%D1%96%D0%B9%D1%81%D1%8C%D0%BA%D0%BE%D0%B2%D0%B8%D1%85_%D0%B4%D0%B5%D0%BF%D1%83%D1%82%D0%B0%D1%82%D1%96%D0%B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0%BB%D0%B0_%D0%A0%D0%B0%D0%B4%D0%B0" TargetMode="External"/><Relationship Id="rId2" Type="http://schemas.openxmlformats.org/officeDocument/2006/relationships/hyperlink" Target="http://uk.wikipedia.org/wiki/%D0%9A%D0%BE%D0%BC%D1%96%D1%82%D0%B5%D1%82_%D0%A6%D0%B5%D0%BD%D1%82%D1%80%D0%B0%D0%BB%D1%8C%D0%BD%D0%BE%D1%97_%D0%A0%D0%B0%D0%B4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4221" y="476519"/>
            <a:ext cx="10223429" cy="3203149"/>
          </a:xfrm>
        </p:spPr>
        <p:txBody>
          <a:bodyPr/>
          <a:lstStyle/>
          <a:p>
            <a:r>
              <a:rPr lang="uk-UA" u="sng" cap="none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Українська центральна рада(УЦР)</a:t>
            </a:r>
            <a:endParaRPr lang="uk-UA" u="sng" cap="none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5861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-56314"/>
            <a:ext cx="9875520" cy="1356360"/>
          </a:xfrm>
        </p:spPr>
        <p:txBody>
          <a:bodyPr/>
          <a:lstStyle/>
          <a:p>
            <a:pPr algn="ctr"/>
            <a:r>
              <a:rPr lang="uk-UA" dirty="0" smtClean="0"/>
              <a:t>Переворот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7086" y="5072928"/>
            <a:ext cx="11127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u="sng" dirty="0" smtClean="0">
                <a:solidFill>
                  <a:srgbClr val="C00000"/>
                </a:solidFill>
              </a:rPr>
              <a:t>29 квітня 1918 року </a:t>
            </a:r>
            <a:r>
              <a:rPr lang="uk-UA" sz="2400" dirty="0" smtClean="0"/>
              <a:t>за підтримкою німецьких військ відбувся переворот, який проголосив генерала </a:t>
            </a:r>
            <a:r>
              <a:rPr lang="uk-UA" sz="2400" dirty="0" err="1" smtClean="0"/>
              <a:t>П.Скоропадського</a:t>
            </a:r>
            <a:r>
              <a:rPr lang="uk-UA" sz="2400" dirty="0" smtClean="0"/>
              <a:t> гетьманом Української Держави. Своєю грамотою гетьман Скоропадський розпустив УЦР і Малу Раду, а видані ними закони скасував.</a:t>
            </a:r>
            <a:endParaRPr lang="uk-UA" sz="2400" dirty="0"/>
          </a:p>
        </p:txBody>
      </p:sp>
      <p:pic>
        <p:nvPicPr>
          <p:cNvPr id="8194" name="Picture 2" descr="http://upload.wikimedia.org/wikipedia/commons/d/d2/Skoropadsky_-_before_1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7" y="937972"/>
            <a:ext cx="3220018" cy="413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9/93/%D0%A1%D0%BA%D0%BE%D1%80%D0%BE%D0%BF%D0%B0%D0%B4%D1%81%D1%8C%D0%BA%D0%B8%D0%B9_%D0%B7%D1%96_%D1%81%D0%B2%D0%BE%D1%97%D0%BC%D0%B8_%D0%BE%D1%84%D1%96%D1%86%D0%B5%D1%80%D0%B0%D0%BC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3" y="937972"/>
            <a:ext cx="6107011" cy="413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5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301" y="107324"/>
            <a:ext cx="9875520" cy="1356360"/>
          </a:xfrm>
        </p:spPr>
        <p:txBody>
          <a:bodyPr/>
          <a:lstStyle/>
          <a:p>
            <a:pPr algn="ctr"/>
            <a:r>
              <a:rPr lang="uk-UA" dirty="0" smtClean="0"/>
              <a:t>Склад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3808" y="1109741"/>
            <a:ext cx="10924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липня</a:t>
            </a:r>
            <a:r>
              <a:rPr lang="ru-RU" dirty="0" smtClean="0"/>
              <a:t> 1917 УЦР </a:t>
            </a:r>
            <a:r>
              <a:rPr lang="ru-RU" dirty="0" err="1" smtClean="0"/>
              <a:t>нараховувала</a:t>
            </a:r>
            <a:r>
              <a:rPr lang="ru-RU" dirty="0" smtClean="0"/>
              <a:t> формально 822 </a:t>
            </a:r>
            <a:r>
              <a:rPr lang="ru-RU" dirty="0" err="1" smtClean="0"/>
              <a:t>депутатів</a:t>
            </a:r>
            <a:r>
              <a:rPr lang="ru-RU" dirty="0" smtClean="0"/>
              <a:t>. </a:t>
            </a:r>
            <a:r>
              <a:rPr lang="ru-RU" dirty="0"/>
              <a:t>З </a:t>
            </a:r>
            <a:r>
              <a:rPr lang="ru-RU" dirty="0" err="1"/>
              <a:t>цих</a:t>
            </a:r>
            <a:r>
              <a:rPr lang="ru-RU" dirty="0"/>
              <a:t> 822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Малу Раду в </a:t>
            </a:r>
            <a:r>
              <a:rPr lang="ru-RU" dirty="0" err="1"/>
              <a:t>числі</a:t>
            </a:r>
            <a:r>
              <a:rPr lang="ru-RU" dirty="0"/>
              <a:t> 58 </a:t>
            </a:r>
            <a:r>
              <a:rPr lang="ru-RU" dirty="0" err="1"/>
              <a:t>чоловік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меншини</a:t>
            </a:r>
            <a:r>
              <a:rPr lang="ru-RU" dirty="0"/>
              <a:t> </a:t>
            </a:r>
            <a:r>
              <a:rPr lang="ru-RU" dirty="0" err="1"/>
              <a:t>здобули</a:t>
            </a:r>
            <a:r>
              <a:rPr lang="ru-RU" dirty="0"/>
              <a:t> 18 </a:t>
            </a:r>
            <a:r>
              <a:rPr lang="ru-RU" dirty="0" err="1"/>
              <a:t>місць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uk-UA" dirty="0"/>
              <a:t>Члени УЦР належали до таких груп: Всеукраїнська Рада сільських депутатів — 212, Всеукраїнська Рада військових депутатів — </a:t>
            </a:r>
            <a:r>
              <a:rPr lang="uk-UA" dirty="0">
                <a:hlinkClick r:id="rId2" tooltip="Всеукраїнська Рада військових депутатів"/>
              </a:rPr>
              <a:t>158 (лист)</a:t>
            </a:r>
            <a:r>
              <a:rPr lang="uk-UA" dirty="0"/>
              <a:t>, Всеукраїнська Рада робітничих депутатів — 100, представники неукраїнських рад робітничих і солдатських депутатів — 50, Української соціалістичної партії — 20, Російської соціалістичної партії — 40, Єврейської соціалістичної партії — 35, Польської соціалістичної партії — 15, представники від міст і губерній — 84, представники професійних, просвітніх, економічних і громадських організацій та інших національних меншин (молдаван, німців, татар, білорусів) — 108.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522" t="41461" r="14913" b="28609"/>
          <a:stretch/>
        </p:blipFill>
        <p:spPr>
          <a:xfrm>
            <a:off x="231817" y="3418065"/>
            <a:ext cx="11719775" cy="32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640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0348" y="2797213"/>
            <a:ext cx="4597759" cy="1356360"/>
          </a:xfrm>
        </p:spPr>
        <p:txBody>
          <a:bodyPr>
            <a:noAutofit/>
          </a:bodyPr>
          <a:lstStyle/>
          <a:p>
            <a:r>
              <a:rPr lang="uk-UA" sz="2800" dirty="0" err="1"/>
              <a:t>Украї́нська</a:t>
            </a:r>
            <a:r>
              <a:rPr lang="uk-UA" sz="2800" dirty="0"/>
              <a:t> </a:t>
            </a:r>
            <a:r>
              <a:rPr lang="uk-UA" sz="2800" dirty="0" err="1"/>
              <a:t>Центра́льна</a:t>
            </a:r>
            <a:r>
              <a:rPr lang="uk-UA" sz="2800" dirty="0"/>
              <a:t> </a:t>
            </a:r>
            <a:r>
              <a:rPr lang="uk-UA" sz="2800" dirty="0" err="1"/>
              <a:t>Ра́да</a:t>
            </a:r>
            <a:r>
              <a:rPr lang="uk-UA" sz="2800" dirty="0"/>
              <a:t> (УЦР), також Центральна Рада — спочатку український представницький орган політичних, громадських, культурних та професійних організацій; згодом, після Всеукраїнського Національного Конгресу — революційний парламент України, який керував українським національним </a:t>
            </a:r>
            <a:r>
              <a:rPr lang="uk-UA" sz="2800" dirty="0" smtClean="0"/>
              <a:t>рухом. Заснована 3-4 березня 1917 року.</a:t>
            </a:r>
            <a:endParaRPr lang="uk-UA" sz="2800" dirty="0"/>
          </a:p>
        </p:txBody>
      </p:sp>
      <p:pic>
        <p:nvPicPr>
          <p:cNvPr id="1026" name="Picture 2" descr="http://upload.wikimedia.org/wikipedia/uk/d/dc/%D0%9C%D0%94_%D0%A3%D0%A6%D0%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8" y="469224"/>
            <a:ext cx="6088442" cy="601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3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15" y="2927796"/>
            <a:ext cx="9875520" cy="96162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Утворення УЦР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</a:rPr>
              <a:t>Російська революція 1917 року була поштовхом до піднесення українського національно-визвольного руху. За ініціативою </a:t>
            </a:r>
            <a:r>
              <a:rPr lang="uk-UA" sz="3200" u="sng" dirty="0" smtClean="0">
                <a:solidFill>
                  <a:schemeClr val="accent3">
                    <a:lumMod val="75000"/>
                  </a:schemeClr>
                </a:solidFill>
              </a:rPr>
              <a:t>ТУП</a:t>
            </a: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uk-UA" sz="3200" u="sng" dirty="0" smtClean="0">
                <a:solidFill>
                  <a:schemeClr val="accent3">
                    <a:lumMod val="75000"/>
                  </a:schemeClr>
                </a:solidFill>
              </a:rPr>
              <a:t>УСДРП</a:t>
            </a: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</a:rPr>
              <a:t> у Києві </a:t>
            </a:r>
            <a:r>
              <a:rPr lang="uk-UA" sz="3200" i="1" dirty="0" smtClean="0">
                <a:solidFill>
                  <a:schemeClr val="accent3">
                    <a:lumMod val="75000"/>
                  </a:schemeClr>
                </a:solidFill>
              </a:rPr>
              <a:t>3 березня </a:t>
            </a: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</a:rPr>
              <a:t>на засіданні депутатів було створено громадський комітет.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новоутвореному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комітеті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не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було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єдиної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думки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щодо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майбутнього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статусу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України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ru-RU" sz="3200" i="1" dirty="0" err="1" smtClean="0">
                <a:solidFill>
                  <a:schemeClr val="accent3">
                    <a:lumMod val="75000"/>
                  </a:schemeClr>
                </a:solidFill>
              </a:rPr>
              <a:t>березня</a:t>
            </a: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</a:rPr>
              <a:t> 1917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Києві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Володимирській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42, в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приміщенні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українського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клубу «Родина»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ініціативи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ТУП за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участю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різних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партій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було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оголошено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про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утворення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УЦР. Головою УЦР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було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обрано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М.Грушевського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. З часом Рада мала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скликати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український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парламент і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сформувати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звітний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перед ним уряд.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Працювала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РАДА у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будівлі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Педагогічного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музею.</a:t>
            </a:r>
            <a:endParaRPr lang="uk-U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Файл:Pedagogical Museum in Ky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52" y="495368"/>
            <a:ext cx="9154046" cy="58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24" y="4962658"/>
            <a:ext cx="11220720" cy="1356360"/>
          </a:xfrm>
        </p:spPr>
        <p:txBody>
          <a:bodyPr>
            <a:noAutofit/>
          </a:bodyPr>
          <a:lstStyle/>
          <a:p>
            <a:r>
              <a:rPr lang="uk-UA" sz="2800" dirty="0"/>
              <a:t>Для ведення поточної праці УЦР обрала виконавчий комітет КЦР (офіційна назва </a:t>
            </a:r>
            <a:r>
              <a:rPr lang="uk-UA" sz="2800" dirty="0">
                <a:hlinkClick r:id="rId2" tooltip="Комітет Центральної Ради"/>
              </a:rPr>
              <a:t>Комітет Центральної Ради</a:t>
            </a:r>
            <a:r>
              <a:rPr lang="uk-UA" sz="2800" dirty="0"/>
              <a:t>), який згодом перейменовано на </a:t>
            </a:r>
            <a:r>
              <a:rPr lang="uk-UA" sz="2800" dirty="0">
                <a:hlinkClick r:id="rId3" tooltip="Мала Рада"/>
              </a:rPr>
              <a:t>Малу Раду</a:t>
            </a:r>
            <a:r>
              <a:rPr lang="uk-UA" sz="2800" dirty="0"/>
              <a:t>. Вона складалася з членів президії й секретарів УЦР та з двох представників від політичних фракцій. </a:t>
            </a:r>
            <a:r>
              <a:rPr lang="uk-UA" sz="2800" dirty="0" smtClean="0"/>
              <a:t>За </a:t>
            </a:r>
            <a:r>
              <a:rPr lang="uk-UA" sz="2800" dirty="0"/>
              <a:t>час її існування відбулося 9 пленарних </a:t>
            </a:r>
            <a:r>
              <a:rPr lang="uk-UA" sz="2800" dirty="0" smtClean="0"/>
              <a:t>сесій.</a:t>
            </a:r>
            <a:endParaRPr lang="uk-UA" sz="2800" dirty="0"/>
          </a:p>
        </p:txBody>
      </p:sp>
      <p:pic>
        <p:nvPicPr>
          <p:cNvPr id="3076" name="Picture 4" descr="http://uateka.com/uploads/article/2011/07/12/6160db9312f62ef22eab3c1908b23f44e777c6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15" y="230547"/>
            <a:ext cx="5751513" cy="43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0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078" y="622479"/>
            <a:ext cx="3544910" cy="575256"/>
          </a:xfrm>
        </p:spPr>
        <p:txBody>
          <a:bodyPr>
            <a:noAutofit/>
          </a:bodyPr>
          <a:lstStyle/>
          <a:p>
            <a:pPr algn="ctr"/>
            <a:r>
              <a:rPr lang="uk-UA" sz="4800" u="sng" dirty="0" smtClean="0"/>
              <a:t>Універсали</a:t>
            </a:r>
            <a:endParaRPr lang="uk-UA" sz="4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76517" y="1506828"/>
            <a:ext cx="112818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 час існування, Центральна Рада видала 4 Універсали: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C00000"/>
                </a:solidFill>
              </a:rPr>
              <a:t>Перший Універсал</a:t>
            </a:r>
            <a:r>
              <a:rPr lang="uk-UA" sz="2400" dirty="0" smtClean="0"/>
              <a:t>(10 червня 1917 року)-проголошував автономію України. Універсал був виданий на ІІ Всеукраїнському Військовому з</a:t>
            </a:r>
            <a:r>
              <a:rPr lang="en-US" sz="2400" dirty="0" smtClean="0"/>
              <a:t>’</a:t>
            </a:r>
            <a:r>
              <a:rPr lang="uk-UA" sz="2400" dirty="0" smtClean="0"/>
              <a:t>їзді, а 15 червня був створений Генеральний Секретаріат. Автором Універсалу був Винниченко.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C00000"/>
                </a:solidFill>
              </a:rPr>
              <a:t>Другий Універсал</a:t>
            </a:r>
            <a:r>
              <a:rPr lang="uk-UA" sz="2400" dirty="0" smtClean="0"/>
              <a:t>(3 липня 1917 року)-Україна відмовлялась від самочинного введення автономії. Дозволялась українізація війська, але під російським наглядом. Цей Універсал був проголошений на сесії УЦР.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C00000"/>
                </a:solidFill>
              </a:rPr>
              <a:t>Третій Універсал</a:t>
            </a:r>
            <a:r>
              <a:rPr lang="uk-UA" sz="2400" dirty="0" smtClean="0"/>
              <a:t>(7 листопада 1917 року)-УЦР проголосила утворення Української Народної Республіки з визначеною територією </a:t>
            </a:r>
            <a:r>
              <a:rPr lang="ru-RU" sz="2400" dirty="0"/>
              <a:t>у </a:t>
            </a:r>
            <a:r>
              <a:rPr lang="ru-RU" sz="2400" dirty="0" err="1"/>
              <a:t>федеративних</a:t>
            </a:r>
            <a:r>
              <a:rPr lang="ru-RU" sz="2400" dirty="0"/>
              <a:t> </a:t>
            </a:r>
            <a:r>
              <a:rPr lang="ru-RU" sz="2400" dirty="0" err="1"/>
              <a:t>зв'язках</a:t>
            </a:r>
            <a:r>
              <a:rPr lang="ru-RU" sz="2400" dirty="0"/>
              <a:t> з </a:t>
            </a:r>
            <a:r>
              <a:rPr lang="ru-RU" sz="2400" dirty="0" err="1" smtClean="0"/>
              <a:t>Росією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</a:rPr>
              <a:t>Четвертий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Універсал</a:t>
            </a:r>
            <a:r>
              <a:rPr lang="ru-RU" sz="2400" dirty="0" smtClean="0"/>
              <a:t>(22 </a:t>
            </a:r>
            <a:r>
              <a:rPr lang="ru-RU" sz="2400" dirty="0" err="1" smtClean="0"/>
              <a:t>січня</a:t>
            </a:r>
            <a:r>
              <a:rPr lang="ru-RU" sz="2400" dirty="0" smtClean="0"/>
              <a:t> 1918 року)-</a:t>
            </a:r>
            <a:r>
              <a:rPr lang="ru-RU" sz="2400" dirty="0" err="1" smtClean="0"/>
              <a:t>проголошував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незалежність</a:t>
            </a:r>
            <a:r>
              <a:rPr lang="ru-RU" sz="2400" dirty="0" smtClean="0"/>
              <a:t> УНР.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видана низка </a:t>
            </a:r>
            <a:r>
              <a:rPr lang="ru-RU" sz="2400" dirty="0" err="1" smtClean="0"/>
              <a:t>законів</a:t>
            </a:r>
            <a:r>
              <a:rPr lang="ru-RU" sz="2400" dirty="0" smtClean="0"/>
              <a:t>( про 8-годинний </a:t>
            </a:r>
            <a:r>
              <a:rPr lang="ru-RU" sz="2400" dirty="0" err="1" smtClean="0"/>
              <a:t>робочий</a:t>
            </a:r>
            <a:r>
              <a:rPr lang="ru-RU" sz="2400" dirty="0" smtClean="0"/>
              <a:t> день, про </a:t>
            </a:r>
            <a:r>
              <a:rPr lang="ru-RU" sz="2400" dirty="0" err="1" smtClean="0"/>
              <a:t>земельну</a:t>
            </a:r>
            <a:r>
              <a:rPr lang="ru-RU" sz="2400" dirty="0" smtClean="0"/>
              <a:t> реформу, про </a:t>
            </a:r>
            <a:r>
              <a:rPr lang="ru-RU" sz="2400" dirty="0" err="1" smtClean="0"/>
              <a:t>державний</a:t>
            </a:r>
            <a:r>
              <a:rPr lang="ru-RU" sz="2400" dirty="0" smtClean="0"/>
              <a:t> герб УНР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259712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242" y="184598"/>
            <a:ext cx="9875520" cy="1356360"/>
          </a:xfrm>
        </p:spPr>
        <p:txBody>
          <a:bodyPr/>
          <a:lstStyle/>
          <a:p>
            <a:pPr algn="ctr"/>
            <a:r>
              <a:rPr lang="uk-UA" dirty="0" smtClean="0"/>
              <a:t>Перший Універсал</a:t>
            </a:r>
            <a:endParaRPr lang="uk-UA" dirty="0"/>
          </a:p>
        </p:txBody>
      </p:sp>
      <p:pic>
        <p:nvPicPr>
          <p:cNvPr id="4098" name="Picture 2" descr="http://upload.wikimedia.org/wikipedia/commons/thumb/3/38/1st_Universal.jpg/240px-1st_Univers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29" y="1285853"/>
            <a:ext cx="4238546" cy="51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4275" y="6108742"/>
            <a:ext cx="21159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Перший Універсал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804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649" y="287628"/>
            <a:ext cx="9163962" cy="92298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Другий Універсал</a:t>
            </a:r>
            <a:endParaRPr lang="uk-UA" dirty="0"/>
          </a:p>
        </p:txBody>
      </p:sp>
      <p:pic>
        <p:nvPicPr>
          <p:cNvPr id="4" name="Picture 4" descr="Файл:Univers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1210614"/>
            <a:ext cx="7449360" cy="517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74854" y="5187592"/>
            <a:ext cx="198924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Перший Генеральний Секретаріат Центральної Ради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415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9875520" cy="1356360"/>
          </a:xfrm>
        </p:spPr>
        <p:txBody>
          <a:bodyPr/>
          <a:lstStyle/>
          <a:p>
            <a:pPr algn="ctr"/>
            <a:r>
              <a:rPr lang="uk-UA" dirty="0" smtClean="0"/>
              <a:t>Третій Універсал</a:t>
            </a:r>
            <a:endParaRPr lang="uk-UA" dirty="0"/>
          </a:p>
        </p:txBody>
      </p:sp>
      <p:pic>
        <p:nvPicPr>
          <p:cNvPr id="5122" name="Picture 2" descr="Файл:Проголошення Третього Універсалу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48" y="1069371"/>
            <a:ext cx="7509024" cy="54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35272" y="5567622"/>
            <a:ext cx="1828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Проголошення Третього Універсалу.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127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879" y="0"/>
            <a:ext cx="9875520" cy="1356360"/>
          </a:xfrm>
        </p:spPr>
        <p:txBody>
          <a:bodyPr/>
          <a:lstStyle/>
          <a:p>
            <a:pPr algn="ctr"/>
            <a:r>
              <a:rPr lang="uk-UA" dirty="0" smtClean="0"/>
              <a:t>Четвертий Універсал</a:t>
            </a:r>
            <a:endParaRPr lang="uk-UA" dirty="0"/>
          </a:p>
        </p:txBody>
      </p:sp>
      <p:pic>
        <p:nvPicPr>
          <p:cNvPr id="4" name="Picture 4" descr="http://www.hai-nyzhnyk.in.ua/doc2/zobrazennya/1918%20(01)%2009.universal%20I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7" y="942304"/>
            <a:ext cx="4133090" cy="56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4727" y="5944530"/>
            <a:ext cx="12363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Четвертий Універсал</a:t>
            </a:r>
            <a:endParaRPr lang="uk-UA" dirty="0"/>
          </a:p>
        </p:txBody>
      </p:sp>
      <p:pic>
        <p:nvPicPr>
          <p:cNvPr id="7170" name="Picture 2" descr="File:Coat of Arms of UNR-gol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25" y="942304"/>
            <a:ext cx="4343016" cy="56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2625" y="6221529"/>
            <a:ext cx="11462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Герб УНР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798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69</TotalTime>
  <Words>293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Corbel</vt:lpstr>
      <vt:lpstr>Базис</vt:lpstr>
      <vt:lpstr>Українська центральна рада(УЦР)</vt:lpstr>
      <vt:lpstr>Украї́нська Центра́льна Ра́да (УЦР), також Центральна Рада — спочатку український представницький орган політичних, громадських, культурних та професійних організацій; згодом, після Всеукраїнського Національного Конгресу — революційний парламент України, який керував українським національним рухом. Заснована 3-4 березня 1917 року.</vt:lpstr>
      <vt:lpstr>Утворення УЦР Російська революція 1917 року була поштовхом до піднесення українського національно-визвольного руху. За ініціативою ТУП і УСДРП у Києві 3 березня на засіданні депутатів було створено громадський комітет. В новоутвореному комітеті не було єдиної думки щодо майбутнього статусу України. 4 березня 1917 у Києві на Володимирській 42, в приміщенні українського клубу «Родина» ініціативи ТУП за участю різних партій було оголошено про утворення УЦР. Головою УЦР було обрано М.Грушевського. З часом Рада мала скликати український парламент і сформувати звітний перед ним уряд. Працювала РАДА у будівлі Педагогічного музею.</vt:lpstr>
      <vt:lpstr>Для ведення поточної праці УЦР обрала виконавчий комітет КЦР (офіційна назва Комітет Центральної Ради), який згодом перейменовано на Малу Раду. Вона складалася з членів президії й секретарів УЦР та з двох представників від політичних фракцій. За час її існування відбулося 9 пленарних сесій.</vt:lpstr>
      <vt:lpstr>Універсали</vt:lpstr>
      <vt:lpstr>Перший Універсал</vt:lpstr>
      <vt:lpstr>Другий Універсал</vt:lpstr>
      <vt:lpstr>Третій Універсал</vt:lpstr>
      <vt:lpstr>Четвертий Універсал</vt:lpstr>
      <vt:lpstr>Переворот</vt:lpstr>
      <vt:lpstr>Склад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центральна рада(УЦР)</dc:title>
  <dc:creator>Ганна Степанівна</dc:creator>
  <cp:lastModifiedBy>Ганна Степанівна</cp:lastModifiedBy>
  <cp:revision>7</cp:revision>
  <dcterms:created xsi:type="dcterms:W3CDTF">2014-12-17T21:01:40Z</dcterms:created>
  <dcterms:modified xsi:type="dcterms:W3CDTF">2014-12-17T22:11:03Z</dcterms:modified>
</cp:coreProperties>
</file>