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26"/>
  </p:notesMasterIdLst>
  <p:handoutMasterIdLst>
    <p:handoutMasterId r:id="rId27"/>
  </p:handoutMasterIdLst>
  <p:sldIdLst>
    <p:sldId id="256" r:id="rId3"/>
    <p:sldId id="276" r:id="rId4"/>
    <p:sldId id="277" r:id="rId5"/>
    <p:sldId id="284" r:id="rId6"/>
    <p:sldId id="278" r:id="rId7"/>
    <p:sldId id="279" r:id="rId8"/>
    <p:sldId id="280" r:id="rId9"/>
    <p:sldId id="281" r:id="rId10"/>
    <p:sldId id="282" r:id="rId11"/>
    <p:sldId id="292" r:id="rId12"/>
    <p:sldId id="293" r:id="rId13"/>
    <p:sldId id="283" r:id="rId14"/>
    <p:sldId id="285" r:id="rId15"/>
    <p:sldId id="286" r:id="rId16"/>
    <p:sldId id="287" r:id="rId17"/>
    <p:sldId id="288" r:id="rId18"/>
    <p:sldId id="289" r:id="rId19"/>
    <p:sldId id="294" r:id="rId20"/>
    <p:sldId id="290" r:id="rId21"/>
    <p:sldId id="291" r:id="rId22"/>
    <p:sldId id="295" r:id="rId23"/>
    <p:sldId id="296" r:id="rId24"/>
    <p:sldId id="297" r:id="rId2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C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3" d="100"/>
          <a:sy n="93" d="100"/>
        </p:scale>
        <p:origin x="-912" y="-96"/>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95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pitchFamily="18" charset="0"/>
              </a:defRPr>
            </a:lvl1pPr>
          </a:lstStyle>
          <a:p>
            <a:pPr>
              <a:defRPr/>
            </a:pPr>
            <a:endParaRPr lang="ru-RU"/>
          </a:p>
        </p:txBody>
      </p:sp>
      <p:sp>
        <p:nvSpPr>
          <p:cNvPr id="9523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pitchFamily="18" charset="0"/>
              </a:defRPr>
            </a:lvl1pPr>
          </a:lstStyle>
          <a:p>
            <a:pPr>
              <a:defRPr/>
            </a:pPr>
            <a:fld id="{8EACBC4C-C830-4A91-BC8A-6F77EE544902}" type="datetimeFigureOut">
              <a:rPr lang="ru-RU"/>
              <a:pPr>
                <a:defRPr/>
              </a:pPr>
              <a:t>20.01.2015</a:t>
            </a:fld>
            <a:endParaRPr lang="ru-RU"/>
          </a:p>
        </p:txBody>
      </p:sp>
      <p:sp>
        <p:nvSpPr>
          <p:cNvPr id="9523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pitchFamily="18" charset="0"/>
              </a:defRPr>
            </a:lvl1pPr>
          </a:lstStyle>
          <a:p>
            <a:pPr>
              <a:defRPr/>
            </a:pPr>
            <a:endParaRPr lang="ru-RU"/>
          </a:p>
        </p:txBody>
      </p:sp>
      <p:sp>
        <p:nvSpPr>
          <p:cNvPr id="9523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pitchFamily="18" charset="0"/>
              </a:defRPr>
            </a:lvl1pPr>
          </a:lstStyle>
          <a:p>
            <a:pPr>
              <a:defRPr/>
            </a:pPr>
            <a:fld id="{70285C47-2E53-49BB-A52F-09ECCF69C4E2}"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pitchFamily="18" charset="0"/>
              </a:defRPr>
            </a:lvl1pPr>
          </a:lstStyle>
          <a:p>
            <a:pPr>
              <a:defRPr/>
            </a:pPr>
            <a:endParaRPr lang="ru-RU"/>
          </a:p>
        </p:txBody>
      </p:sp>
      <p:sp>
        <p:nvSpPr>
          <p:cNvPr id="972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pitchFamily="18" charset="0"/>
              </a:defRPr>
            </a:lvl1pPr>
          </a:lstStyle>
          <a:p>
            <a:pPr>
              <a:defRPr/>
            </a:pPr>
            <a:fld id="{A99E3269-D21C-4881-90FD-2010C398DB32}" type="datetimeFigureOut">
              <a:rPr lang="ru-RU"/>
              <a:pPr>
                <a:defRPr/>
              </a:pPr>
              <a:t>20.01.2015</a:t>
            </a:fld>
            <a:endParaRPr lang="ru-RU"/>
          </a:p>
        </p:txBody>
      </p:sp>
      <p:sp>
        <p:nvSpPr>
          <p:cNvPr id="22532"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72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972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pitchFamily="18" charset="0"/>
              </a:defRPr>
            </a:lvl1pPr>
          </a:lstStyle>
          <a:p>
            <a:pPr>
              <a:defRPr/>
            </a:pPr>
            <a:endParaRPr lang="ru-RU"/>
          </a:p>
        </p:txBody>
      </p:sp>
      <p:sp>
        <p:nvSpPr>
          <p:cNvPr id="972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pitchFamily="18" charset="0"/>
              </a:defRPr>
            </a:lvl1pPr>
          </a:lstStyle>
          <a:p>
            <a:pPr>
              <a:defRPr/>
            </a:pPr>
            <a:fld id="{4238CB2E-BD71-4BE1-A14F-5B74C13C23CE}"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pic>
        <p:nvPicPr>
          <p:cNvPr id="5" name="Picture 8" descr="Textures Old paper backgrounds POWERPOINT"/>
          <p:cNvPicPr>
            <a:picLocks noChangeAspect="1" noChangeArrowheads="1"/>
          </p:cNvPicPr>
          <p:nvPr userDrawn="1"/>
        </p:nvPicPr>
        <p:blipFill>
          <a:blip r:embed="rId2"/>
          <a:srcRect/>
          <a:stretch>
            <a:fillRect/>
          </a:stretch>
        </p:blipFill>
        <p:spPr bwMode="auto">
          <a:xfrm>
            <a:off x="0" y="-26988"/>
            <a:ext cx="9180513" cy="6884988"/>
          </a:xfrm>
          <a:prstGeom prst="rect">
            <a:avLst/>
          </a:prstGeom>
          <a:noFill/>
          <a:ln w="9525">
            <a:noFill/>
            <a:miter lim="800000"/>
            <a:headEnd/>
            <a:tailEnd/>
          </a:ln>
        </p:spPr>
      </p:pic>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ru-RU" smtClean="0"/>
              <a:t>Образец заголовка</a:t>
            </a:r>
            <a:endParaRPr lang="en-US"/>
          </a:p>
        </p:txBody>
      </p:sp>
      <p:sp>
        <p:nvSpPr>
          <p:cNvPr id="3" name="Текст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7"/>
          <p:cNvSpPr>
            <a:spLocks noGrp="1"/>
          </p:cNvSpPr>
          <p:nvPr>
            <p:ph type="dt" sz="half" idx="10"/>
          </p:nvPr>
        </p:nvSpPr>
        <p:spPr>
          <a:xfrm>
            <a:off x="5562600" y="6513513"/>
            <a:ext cx="3001963" cy="274637"/>
          </a:xfrm>
        </p:spPr>
        <p:txBody>
          <a:bodyPr vert="horz" rtlCol="0"/>
          <a:lstStyle>
            <a:lvl1pPr>
              <a:defRPr/>
            </a:lvl1pPr>
            <a:extLst/>
          </a:lstStyle>
          <a:p>
            <a:pPr>
              <a:defRPr/>
            </a:pPr>
            <a:fld id="{59EC1F2A-97CD-40ED-83E7-3956A798713C}" type="datetimeFigureOut">
              <a:rPr lang="ru-RU"/>
              <a:pPr>
                <a:defRPr/>
              </a:pPr>
              <a:t>20.01.2015</a:t>
            </a:fld>
            <a:endParaRPr lang="ru-RU"/>
          </a:p>
        </p:txBody>
      </p:sp>
      <p:sp>
        <p:nvSpPr>
          <p:cNvPr id="7" name="Номер слайда 8"/>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FE480A9A-67D9-4489-B347-16C92638F195}" type="slidenum">
              <a:rPr lang="ru-RU"/>
              <a:pPr>
                <a:defRPr/>
              </a:pPr>
              <a:t>‹#›</a:t>
            </a:fld>
            <a:endParaRPr lang="ru-RU"/>
          </a:p>
        </p:txBody>
      </p:sp>
      <p:sp>
        <p:nvSpPr>
          <p:cNvPr id="8" name="Нижний колонтитул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p>
        </p:txBody>
      </p:sp>
      <p:sp>
        <p:nvSpPr>
          <p:cNvPr id="3" name="Содержимое 2"/>
          <p:cNvSpPr>
            <a:spLocks noGrp="1"/>
          </p:cNvSpPr>
          <p:nvPr>
            <p:ph idx="1"/>
          </p:nvPr>
        </p:nvSpPr>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8CDF0FDD-991D-4F0F-87D9-C66E04394AB5}"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7DDB9115-65A6-4F5D-BB89-399BA83BEEC8}" type="datetimeFigureOut">
              <a:rPr lang="ru-RU"/>
              <a:pPr>
                <a:defRPr/>
              </a:pPr>
              <a:t>20.01.2015</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5451638E-7BFE-477F-AFCB-658343EDB6C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F7E31876-4B6B-4DAB-9C49-F82AC4CDA638}" type="datetimeFigureOut">
              <a:rPr lang="ru-RU"/>
              <a:pPr>
                <a:defRPr/>
              </a:pPr>
              <a:t>20.01.2015</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p>
        </p:txBody>
      </p:sp>
      <p:sp>
        <p:nvSpPr>
          <p:cNvPr id="3" name="Содержимое 2"/>
          <p:cNvSpPr>
            <a:spLocks noGrp="1"/>
          </p:cNvSpPr>
          <p:nvPr>
            <p:ph sz="half" idx="1"/>
          </p:nvPr>
        </p:nvSpPr>
        <p:spPr>
          <a:xfrm>
            <a:off x="457200" y="836613"/>
            <a:ext cx="40386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Содержимое 3"/>
          <p:cNvSpPr>
            <a:spLocks noGrp="1"/>
          </p:cNvSpPr>
          <p:nvPr>
            <p:ph sz="half" idx="2"/>
          </p:nvPr>
        </p:nvSpPr>
        <p:spPr>
          <a:xfrm>
            <a:off x="4648200" y="836613"/>
            <a:ext cx="4038600" cy="5030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BBD5651C-8248-42FA-8F30-E77D18053A6F}"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B1A953A9-E6B2-412A-A9EE-3072EDF7EB0E}" type="datetimeFigureOut">
              <a:rPr lang="ru-RU"/>
              <a:pPr>
                <a:defRPr/>
              </a:pPr>
              <a:t>20.01.2015</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en-US"/>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A6BD8153-B5A8-423F-907D-5FCC400E9351}"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A6484E5C-C7EE-4915-B451-5761C5152C9D}" type="datetimeFigureOut">
              <a:rPr lang="ru-RU"/>
              <a:pPr>
                <a:defRPr/>
              </a:pPr>
              <a:t>20.01.2015</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FC957F23-5E76-493D-A990-BA9E41B95D46}"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2DCF559-2C95-44EE-A881-170C0D4A6B3E}" type="datetimeFigureOut">
              <a:rPr lang="ru-RU"/>
              <a:pPr>
                <a:defRPr/>
              </a:pPr>
              <a:t>20.01.2015</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56913BE5-7324-415F-B4E5-B9214BE729D5}"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2FE81C54-4118-4B26-909E-AF6E4CC22D6E}" type="datetimeFigureOut">
              <a:rPr lang="ru-RU"/>
              <a:pPr>
                <a:defRPr/>
              </a:pPr>
              <a:t>20.01.2015</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DEE7A680-D647-4DF5-9F0E-EDA3F1E45819}"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77EF27C-D8AF-40D1-B134-21CBA7F6D8D3}" type="datetimeFigureOut">
              <a:rPr lang="ru-RU"/>
              <a:pPr>
                <a:defRPr/>
              </a:pPr>
              <a:t>20.01.2015</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3E255D5-BFDE-4758-BA0C-76648167B46E}"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1C20577-E60B-4DB1-8DC4-85BB2BF349D1}" type="datetimeFigureOut">
              <a:rPr lang="ru-RU"/>
              <a:pPr>
                <a:defRPr/>
              </a:pPr>
              <a:t>20.01.2015</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en-US"/>
              <a:t>Образец заголовка</a:t>
            </a:r>
          </a:p>
        </p:txBody>
      </p:sp>
      <p:sp>
        <p:nvSpPr>
          <p:cNvPr id="3" name="Вертикальный текст 2"/>
          <p:cNvSpPr>
            <a:spLocks noGrp="1"/>
          </p:cNvSpPr>
          <p:nvPr>
            <p:ph type="body" orient="vert" idx="1"/>
          </p:nvPr>
        </p:nvSpPr>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FE4CFFC-FBDB-4241-B5C0-F0909132EE45}"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BFC4037D-0AAA-4745-8AA7-77964ABC2E6E}" type="datetimeFigureOut">
              <a:rPr lang="ru-RU"/>
              <a:pPr>
                <a:defRPr/>
              </a:pPr>
              <a:t>20.01.2015</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592762"/>
          </a:xfrm>
          <a:prstGeom prst="rect">
            <a:avLst/>
          </a:prstGeom>
        </p:spPr>
        <p:txBody>
          <a:bodyPr vert="eaVert"/>
          <a:lstStyle/>
          <a:p>
            <a:r>
              <a:rPr lang="en-US"/>
              <a:t>Образец заголовка</a:t>
            </a:r>
          </a:p>
        </p:txBody>
      </p:sp>
      <p:sp>
        <p:nvSpPr>
          <p:cNvPr id="3" name="Вертикальный текст 2"/>
          <p:cNvSpPr>
            <a:spLocks noGrp="1"/>
          </p:cNvSpPr>
          <p:nvPr>
            <p:ph type="body" orient="vert" idx="1"/>
          </p:nvPr>
        </p:nvSpPr>
        <p:spPr>
          <a:xfrm>
            <a:off x="457200" y="274638"/>
            <a:ext cx="6019800" cy="5592762"/>
          </a:xfrm>
        </p:spPr>
        <p:txBody>
          <a:bodyPr vert="eaVert"/>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CDE0FA5C-42C8-40C4-9D57-44AEBC5DD012}"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51409C0-D968-434B-AD1E-1F675BCA06C3}" type="datetimeFigureOut">
              <a:rPr lang="ru-RU"/>
              <a:pPr>
                <a:defRPr/>
              </a:pPr>
              <a:t>20.01.2015</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Прямоугольник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4"/>
          <p:cNvSpPr>
            <a:spLocks noGrp="1"/>
          </p:cNvSpPr>
          <p:nvPr>
            <p:ph type="dt" sz="half" idx="10"/>
          </p:nvPr>
        </p:nvSpPr>
        <p:spPr/>
        <p:txBody>
          <a:bodyPr/>
          <a:lstStyle>
            <a:lvl1pPr>
              <a:defRPr/>
            </a:lvl1pPr>
            <a:extLst/>
          </a:lstStyle>
          <a:p>
            <a:pPr>
              <a:defRPr/>
            </a:pPr>
            <a:fld id="{B5CB5CF5-B60C-43C3-8C78-3A14F7A96354}" type="datetimeFigureOut">
              <a:rPr lang="ru-RU"/>
              <a:pPr>
                <a:defRPr/>
              </a:pPr>
              <a:t>20.01.2015</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a:xfrm>
            <a:off x="8640763" y="6515100"/>
            <a:ext cx="465137" cy="273050"/>
          </a:xfrm>
        </p:spPr>
        <p:txBody>
          <a:bodyPr/>
          <a:lstStyle>
            <a:lvl1pPr>
              <a:defRPr/>
            </a:lvl1pPr>
            <a:extLst/>
          </a:lstStyle>
          <a:p>
            <a:pPr>
              <a:defRPr/>
            </a:pPr>
            <a:fld id="{A09ACC7C-AF7D-43BC-9BCB-5740727F6CF4}"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Прямоугольник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9" name="Прямоугольник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1948"/>
            <a:ext cx="8229600" cy="1143000"/>
          </a:xfrm>
        </p:spPr>
        <p:txBody>
          <a:bodyPr/>
          <a:lstStyle>
            <a:lvl1pPr>
              <a:defRPr/>
            </a:lvl1pPr>
            <a:extLst/>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Дата 6"/>
          <p:cNvSpPr>
            <a:spLocks noGrp="1"/>
          </p:cNvSpPr>
          <p:nvPr>
            <p:ph type="dt" sz="half" idx="10"/>
          </p:nvPr>
        </p:nvSpPr>
        <p:spPr/>
        <p:txBody>
          <a:bodyPr/>
          <a:lstStyle>
            <a:lvl1pPr>
              <a:defRPr/>
            </a:lvl1pPr>
            <a:extLst/>
          </a:lstStyle>
          <a:p>
            <a:pPr>
              <a:defRPr/>
            </a:pPr>
            <a:fld id="{A9D5D121-A19A-43E1-A1E9-5EE061640E87}" type="datetimeFigureOut">
              <a:rPr lang="ru-RU"/>
              <a:pPr>
                <a:defRPr/>
              </a:pPr>
              <a:t>20.01.2015</a:t>
            </a:fld>
            <a:endParaRPr lang="ru-RU"/>
          </a:p>
        </p:txBody>
      </p:sp>
      <p:sp>
        <p:nvSpPr>
          <p:cNvPr id="11" name="Нижний колонтитул 7"/>
          <p:cNvSpPr>
            <a:spLocks noGrp="1"/>
          </p:cNvSpPr>
          <p:nvPr>
            <p:ph type="ftr" sz="quarter" idx="11"/>
          </p:nvPr>
        </p:nvSpPr>
        <p:spPr/>
        <p:txBody>
          <a:bodyPr/>
          <a:lstStyle>
            <a:lvl1pPr>
              <a:defRPr/>
            </a:lvl1pPr>
            <a:extLst/>
          </a:lstStyle>
          <a:p>
            <a:pPr>
              <a:defRPr/>
            </a:pPr>
            <a:endParaRPr lang="ru-RU"/>
          </a:p>
        </p:txBody>
      </p:sp>
      <p:sp>
        <p:nvSpPr>
          <p:cNvPr id="12" name="Номер слайда 8"/>
          <p:cNvSpPr>
            <a:spLocks noGrp="1"/>
          </p:cNvSpPr>
          <p:nvPr>
            <p:ph type="sldNum" sz="quarter" idx="12"/>
          </p:nvPr>
        </p:nvSpPr>
        <p:spPr>
          <a:xfrm>
            <a:off x="8640763" y="6515100"/>
            <a:ext cx="465137" cy="273050"/>
          </a:xfrm>
        </p:spPr>
        <p:txBody>
          <a:bodyPr/>
          <a:lstStyle>
            <a:lvl1pPr>
              <a:defRPr/>
            </a:lvl1pPr>
            <a:extLst/>
          </a:lstStyle>
          <a:p>
            <a:pPr>
              <a:defRPr/>
            </a:pPr>
            <a:fld id="{07EADC9F-6F80-46B7-B8A0-C0AFA7D01D85}"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3"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Прямоугольник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57200" y="253218"/>
            <a:ext cx="8229600" cy="1143000"/>
          </a:xfrm>
        </p:spPr>
        <p:txBody>
          <a:bodyPr/>
          <a:lstStyle>
            <a:extLst/>
          </a:lstStyle>
          <a:p>
            <a:r>
              <a:rPr lang="ru-RU" smtClean="0"/>
              <a:t>Образец заголовка</a:t>
            </a:r>
            <a:endParaRPr lang="en-US"/>
          </a:p>
        </p:txBody>
      </p:sp>
      <p:sp>
        <p:nvSpPr>
          <p:cNvPr id="5" name="Дата 2"/>
          <p:cNvSpPr>
            <a:spLocks noGrp="1"/>
          </p:cNvSpPr>
          <p:nvPr>
            <p:ph type="dt" sz="half" idx="10"/>
          </p:nvPr>
        </p:nvSpPr>
        <p:spPr/>
        <p:txBody>
          <a:bodyPr/>
          <a:lstStyle>
            <a:lvl1pPr>
              <a:defRPr/>
            </a:lvl1pPr>
            <a:extLst/>
          </a:lstStyle>
          <a:p>
            <a:pPr>
              <a:defRPr/>
            </a:pPr>
            <a:fld id="{9CC9A044-A8A9-457F-B972-0106F734B24C}" type="datetimeFigureOut">
              <a:rPr lang="ru-RU"/>
              <a:pPr>
                <a:defRPr/>
              </a:pPr>
              <a:t>20.01.2015</a:t>
            </a:fld>
            <a:endParaRPr lang="ru-RU"/>
          </a:p>
        </p:txBody>
      </p:sp>
      <p:sp>
        <p:nvSpPr>
          <p:cNvPr id="6" name="Нижний колонтитул 3"/>
          <p:cNvSpPr>
            <a:spLocks noGrp="1"/>
          </p:cNvSpPr>
          <p:nvPr>
            <p:ph type="ftr" sz="quarter" idx="11"/>
          </p:nvPr>
        </p:nvSpPr>
        <p:spPr/>
        <p:txBody>
          <a:bodyPr/>
          <a:lstStyle>
            <a:lvl1pPr>
              <a:defRPr/>
            </a:lvl1pPr>
            <a:extLst/>
          </a:lstStyle>
          <a:p>
            <a:pPr>
              <a:defRPr/>
            </a:pPr>
            <a:endParaRPr lang="ru-RU"/>
          </a:p>
        </p:txBody>
      </p:sp>
      <p:sp>
        <p:nvSpPr>
          <p:cNvPr id="7" name="Номер слайда 4"/>
          <p:cNvSpPr>
            <a:spLocks noGrp="1"/>
          </p:cNvSpPr>
          <p:nvPr>
            <p:ph type="sldNum" sz="quarter" idx="12"/>
          </p:nvPr>
        </p:nvSpPr>
        <p:spPr/>
        <p:txBody>
          <a:bodyPr/>
          <a:lstStyle>
            <a:lvl1pPr>
              <a:defRPr/>
            </a:lvl1pPr>
            <a:extLst/>
          </a:lstStyle>
          <a:p>
            <a:pPr>
              <a:defRPr/>
            </a:pPr>
            <a:fld id="{7CE89D55-1E3E-4028-B16F-2C20388463BC}"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2"/>
          <p:cNvSpPr>
            <a:spLocks noGrp="1"/>
          </p:cNvSpPr>
          <p:nvPr>
            <p:ph type="ftr" sz="quarter" idx="10"/>
          </p:nvPr>
        </p:nvSpPr>
        <p:spPr/>
        <p:txBody>
          <a:bodyPr/>
          <a:lstStyle>
            <a:lvl1pPr>
              <a:defRPr/>
            </a:lvl1pPr>
          </a:lstStyle>
          <a:p>
            <a:pPr>
              <a:defRPr/>
            </a:pPr>
            <a:endParaRPr lang="ru-RU"/>
          </a:p>
        </p:txBody>
      </p:sp>
      <p:sp>
        <p:nvSpPr>
          <p:cNvPr id="3" name="Дата 13"/>
          <p:cNvSpPr>
            <a:spLocks noGrp="1"/>
          </p:cNvSpPr>
          <p:nvPr>
            <p:ph type="dt" sz="half" idx="11"/>
          </p:nvPr>
        </p:nvSpPr>
        <p:spPr/>
        <p:txBody>
          <a:bodyPr/>
          <a:lstStyle>
            <a:lvl1pPr>
              <a:defRPr/>
            </a:lvl1pPr>
          </a:lstStyle>
          <a:p>
            <a:pPr>
              <a:defRPr/>
            </a:pPr>
            <a:fld id="{FFECB23A-6058-4A0C-AC66-653181AFF099}" type="datetimeFigureOut">
              <a:rPr lang="ru-RU"/>
              <a:pPr>
                <a:defRPr/>
              </a:pPr>
              <a:t>20.01.2015</a:t>
            </a:fld>
            <a:endParaRPr lang="ru-RU"/>
          </a:p>
        </p:txBody>
      </p:sp>
      <p:sp>
        <p:nvSpPr>
          <p:cNvPr id="4" name="Номер слайда 22"/>
          <p:cNvSpPr>
            <a:spLocks noGrp="1"/>
          </p:cNvSpPr>
          <p:nvPr>
            <p:ph type="sldNum" sz="quarter" idx="12"/>
          </p:nvPr>
        </p:nvSpPr>
        <p:spPr/>
        <p:txBody>
          <a:bodyPr/>
          <a:lstStyle>
            <a:lvl1pPr>
              <a:defRPr/>
            </a:lvl1pPr>
          </a:lstStyle>
          <a:p>
            <a:pPr>
              <a:defRPr/>
            </a:pPr>
            <a:fld id="{F25BA69F-BD11-4E8E-B33D-5272C2E6E16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5" name="Прямоугольник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Заголовок 1"/>
          <p:cNvSpPr>
            <a:spLocks noGrp="1"/>
          </p:cNvSpPr>
          <p:nvPr>
            <p:ph type="title"/>
          </p:nvPr>
        </p:nvSpPr>
        <p:spPr>
          <a:xfrm>
            <a:off x="4963136" y="304800"/>
            <a:ext cx="3931920" cy="762000"/>
          </a:xfrm>
        </p:spPr>
        <p:txBody>
          <a:bodyPr/>
          <a:lstStyle>
            <a:lvl1pPr marL="0" algn="r">
              <a:buNone/>
              <a:defRPr sz="2000" b="1"/>
            </a:lvl1pPr>
            <a:extLst/>
          </a:lstStyle>
          <a:p>
            <a:r>
              <a:rPr lang="ru-RU" smtClean="0"/>
              <a:t>Образец заголовка</a:t>
            </a:r>
            <a:endParaRPr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8"/>
          <p:cNvSpPr>
            <a:spLocks noGrp="1"/>
          </p:cNvSpPr>
          <p:nvPr>
            <p:ph type="dt" sz="half" idx="10"/>
          </p:nvPr>
        </p:nvSpPr>
        <p:spPr>
          <a:xfrm>
            <a:off x="5562600" y="6513513"/>
            <a:ext cx="3001963" cy="274637"/>
          </a:xfrm>
        </p:spPr>
        <p:txBody>
          <a:bodyPr vert="horz" rtlCol="0"/>
          <a:lstStyle>
            <a:lvl1pPr>
              <a:defRPr/>
            </a:lvl1pPr>
            <a:extLst/>
          </a:lstStyle>
          <a:p>
            <a:pPr>
              <a:defRPr/>
            </a:pPr>
            <a:fld id="{A98FFEDB-F4E8-4183-BA21-407CCDACAFFB}" type="datetimeFigureOut">
              <a:rPr lang="ru-RU"/>
              <a:pPr>
                <a:defRPr/>
              </a:pPr>
              <a:t>20.01.2015</a:t>
            </a:fld>
            <a:endParaRPr lang="ru-RU"/>
          </a:p>
        </p:txBody>
      </p:sp>
      <p:sp>
        <p:nvSpPr>
          <p:cNvPr id="7" name="Номер слайда 9"/>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A8F2B82F-A44C-47A8-B8CF-3C05C0236B76}" type="slidenum">
              <a:rPr lang="ru-RU"/>
              <a:pPr>
                <a:defRPr/>
              </a:pPr>
              <a:t>‹#›</a:t>
            </a:fld>
            <a:endParaRPr lang="ru-RU"/>
          </a:p>
        </p:txBody>
      </p:sp>
      <p:sp>
        <p:nvSpPr>
          <p:cNvPr id="8" name="Нижний колонтитул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BF521633-F308-4A4C-987A-7446EC00D6F2}" type="datetimeFigureOut">
              <a:rPr lang="ru-RU"/>
              <a:pPr>
                <a:defRPr/>
              </a:pPr>
              <a:t>20.01.2015</a:t>
            </a:fld>
            <a:endParaRPr lang="ru-RU"/>
          </a:p>
        </p:txBody>
      </p:sp>
      <p:sp>
        <p:nvSpPr>
          <p:cNvPr id="6" name="Номер слайда 22"/>
          <p:cNvSpPr>
            <a:spLocks noGrp="1"/>
          </p:cNvSpPr>
          <p:nvPr>
            <p:ph type="sldNum" sz="quarter" idx="12"/>
          </p:nvPr>
        </p:nvSpPr>
        <p:spPr/>
        <p:txBody>
          <a:bodyPr/>
          <a:lstStyle>
            <a:lvl1pPr>
              <a:defRPr/>
            </a:lvl1pPr>
          </a:lstStyle>
          <a:p>
            <a:pPr>
              <a:defRPr/>
            </a:pPr>
            <a:fld id="{CAD620B7-F133-488E-A154-DC44FEFB65D5}"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Нижний колонтитул 2"/>
          <p:cNvSpPr>
            <a:spLocks noGrp="1"/>
          </p:cNvSpPr>
          <p:nvPr>
            <p:ph type="ftr" sz="quarter" idx="10"/>
          </p:nvPr>
        </p:nvSpPr>
        <p:spPr/>
        <p:txBody>
          <a:bodyPr/>
          <a:lstStyle>
            <a:lvl1pPr>
              <a:defRPr/>
            </a:lvl1pPr>
          </a:lstStyle>
          <a:p>
            <a:pPr>
              <a:defRPr/>
            </a:pPr>
            <a:endParaRPr lang="ru-RU"/>
          </a:p>
        </p:txBody>
      </p:sp>
      <p:sp>
        <p:nvSpPr>
          <p:cNvPr id="5" name="Дата 13"/>
          <p:cNvSpPr>
            <a:spLocks noGrp="1"/>
          </p:cNvSpPr>
          <p:nvPr>
            <p:ph type="dt" sz="half" idx="11"/>
          </p:nvPr>
        </p:nvSpPr>
        <p:spPr/>
        <p:txBody>
          <a:bodyPr/>
          <a:lstStyle>
            <a:lvl1pPr>
              <a:defRPr/>
            </a:lvl1pPr>
          </a:lstStyle>
          <a:p>
            <a:pPr>
              <a:defRPr/>
            </a:pPr>
            <a:fld id="{FE65D46D-7B71-44F7-A45B-EE79C904BC72}" type="datetimeFigureOut">
              <a:rPr lang="ru-RU"/>
              <a:pPr>
                <a:defRPr/>
              </a:pPr>
              <a:t>20.01.2015</a:t>
            </a:fld>
            <a:endParaRPr lang="ru-RU"/>
          </a:p>
        </p:txBody>
      </p:sp>
      <p:sp>
        <p:nvSpPr>
          <p:cNvPr id="6" name="Номер слайда 22"/>
          <p:cNvSpPr>
            <a:spLocks noGrp="1"/>
          </p:cNvSpPr>
          <p:nvPr>
            <p:ph type="sldNum" sz="quarter" idx="12"/>
          </p:nvPr>
        </p:nvSpPr>
        <p:spPr/>
        <p:txBody>
          <a:bodyPr/>
          <a:lstStyle>
            <a:lvl1pPr>
              <a:defRPr/>
            </a:lvl1pPr>
          </a:lstStyle>
          <a:p>
            <a:pPr>
              <a:defRPr/>
            </a:pPr>
            <a:fld id="{84F187E9-E426-4DF3-9A31-F87E75F64D5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21" descr="Textures Old paper backgrounds POWERPOINT"/>
          <p:cNvPicPr>
            <a:picLocks noChangeAspect="1" noChangeArrowheads="1"/>
          </p:cNvPicPr>
          <p:nvPr userDrawn="1"/>
        </p:nvPicPr>
        <p:blipFill>
          <a:blip r:embed="rId2"/>
          <a:srcRect/>
          <a:stretch>
            <a:fillRect/>
          </a:stretch>
        </p:blipFill>
        <p:spPr bwMode="auto">
          <a:xfrm>
            <a:off x="0" y="-26988"/>
            <a:ext cx="9180513" cy="6884988"/>
          </a:xfrm>
          <a:prstGeom prst="rect">
            <a:avLst/>
          </a:prstGeom>
          <a:noFill/>
          <a:ln w="9525">
            <a:noFill/>
            <a:miter lim="800000"/>
            <a:headEnd/>
            <a:tailEnd/>
          </a:ln>
        </p:spPr>
      </p:pic>
      <p:grpSp>
        <p:nvGrpSpPr>
          <p:cNvPr id="5" name="Group 2"/>
          <p:cNvGrpSpPr>
            <a:grpSpLocks/>
          </p:cNvGrpSpPr>
          <p:nvPr/>
        </p:nvGrpSpPr>
        <p:grpSpPr bwMode="auto">
          <a:xfrm>
            <a:off x="0" y="0"/>
            <a:ext cx="9144000" cy="6858000"/>
            <a:chOff x="0" y="0"/>
            <a:chExt cx="5760" cy="4320"/>
          </a:xfrm>
        </p:grpSpPr>
        <p:sp>
          <p:nvSpPr>
            <p:cNvPr id="6"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grpSp>
          <p:nvGrpSpPr>
            <p:cNvPr id="8" name="Group 5"/>
            <p:cNvGrpSpPr>
              <a:grpSpLocks/>
            </p:cNvGrpSpPr>
            <p:nvPr/>
          </p:nvGrpSpPr>
          <p:grpSpPr bwMode="auto">
            <a:xfrm>
              <a:off x="0" y="672"/>
              <a:ext cx="1806" cy="1989"/>
              <a:chOff x="0" y="672"/>
              <a:chExt cx="1806" cy="1989"/>
            </a:xfrm>
          </p:grpSpPr>
          <p:sp>
            <p:nvSpPr>
              <p:cNvPr id="9"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0"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1"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2"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3"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4"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5"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16"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sp>
            <p:nvSpPr>
              <p:cNvPr id="17"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en-US" sz="2400">
                  <a:latin typeface="Times New Roman" pitchFamily="18" charset="0"/>
                </a:endParaRPr>
              </a:p>
            </p:txBody>
          </p:sp>
          <p:sp>
            <p:nvSpPr>
              <p:cNvPr id="18"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en-US" sz="2400">
                  <a:latin typeface="Times New Roman" pitchFamily="18" charset="0"/>
                </a:endParaRPr>
              </a:p>
            </p:txBody>
          </p:sp>
        </p:grpSp>
      </p:grpSp>
      <p:sp>
        <p:nvSpPr>
          <p:cNvPr id="76819" name="Rectangle 19"/>
          <p:cNvSpPr>
            <a:spLocks noGrp="1" noChangeArrowheads="1"/>
          </p:cNvSpPr>
          <p:nvPr>
            <p:ph type="ctrTitle"/>
          </p:nvPr>
        </p:nvSpPr>
        <p:spPr bwMode="auto">
          <a:xfrm>
            <a:off x="2971800" y="1828800"/>
            <a:ext cx="6019800" cy="220980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defRPr sz="5000">
                <a:solidFill>
                  <a:srgbClr val="FFFFFF"/>
                </a:solidFill>
              </a:defRPr>
            </a:lvl1pPr>
          </a:lstStyle>
          <a:p>
            <a:r>
              <a:rPr lang="ru-RU"/>
              <a:t>Образец заголовка</a:t>
            </a:r>
          </a:p>
        </p:txBody>
      </p:sp>
      <p:sp>
        <p:nvSpPr>
          <p:cNvPr id="7682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9" name="Rectangle 16"/>
          <p:cNvSpPr>
            <a:spLocks noGrp="1" noChangeArrowheads="1"/>
          </p:cNvSpPr>
          <p:nvPr>
            <p:ph type="dt" sz="half" idx="10"/>
          </p:nvPr>
        </p:nvSpPr>
        <p:spPr>
          <a:xfrm>
            <a:off x="457200" y="6248400"/>
            <a:ext cx="2133600" cy="457200"/>
          </a:xfrm>
        </p:spPr>
        <p:txBody>
          <a:bodyPr/>
          <a:lstStyle>
            <a:lvl1pPr>
              <a:defRPr/>
            </a:lvl1pPr>
          </a:lstStyle>
          <a:p>
            <a:pPr>
              <a:defRPr/>
            </a:pPr>
            <a:fld id="{720CFB23-1717-49B5-B8FA-FB54416015E7}" type="datetimeFigureOut">
              <a:rPr lang="ru-RU"/>
              <a:pPr>
                <a:defRPr/>
              </a:pPr>
              <a:t>20.01.2015</a:t>
            </a:fld>
            <a:endParaRPr lang="ru-RU"/>
          </a:p>
        </p:txBody>
      </p:sp>
      <p:sp>
        <p:nvSpPr>
          <p:cNvPr id="20" name="Rectangle 17"/>
          <p:cNvSpPr>
            <a:spLocks noGrp="1" noChangeArrowheads="1"/>
          </p:cNvSpPr>
          <p:nvPr>
            <p:ph type="ftr" sz="quarter" idx="11"/>
          </p:nvPr>
        </p:nvSpPr>
        <p:spPr/>
        <p:txBody>
          <a:bodyPr/>
          <a:lstStyle>
            <a:lvl1pPr>
              <a:defRPr/>
            </a:lvl1pPr>
          </a:lstStyle>
          <a:p>
            <a:pPr>
              <a:defRPr/>
            </a:pPr>
            <a:endParaRPr lang="ru-RU"/>
          </a:p>
        </p:txBody>
      </p:sp>
      <p:sp>
        <p:nvSpPr>
          <p:cNvPr id="21" name="Rectangle 18"/>
          <p:cNvSpPr>
            <a:spLocks noGrp="1" noChangeArrowheads="1"/>
          </p:cNvSpPr>
          <p:nvPr>
            <p:ph type="sldNum" sz="quarter" idx="12"/>
          </p:nvPr>
        </p:nvSpPr>
        <p:spPr/>
        <p:txBody>
          <a:bodyPr/>
          <a:lstStyle>
            <a:lvl1pPr>
              <a:defRPr/>
            </a:lvl1pPr>
          </a:lstStyle>
          <a:p>
            <a:pPr>
              <a:defRPr/>
            </a:pPr>
            <a:fld id="{38C5311D-F5A2-427D-B208-1EAB4107E24C}"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11" descr="Textures Old paper backgrounds POWERPOINT"/>
          <p:cNvPicPr>
            <a:picLocks noChangeAspect="1" noChangeArrowheads="1"/>
          </p:cNvPicPr>
          <p:nvPr userDrawn="1"/>
        </p:nvPicPr>
        <p:blipFill>
          <a:blip r:embed="rId10"/>
          <a:srcRect/>
          <a:stretch>
            <a:fillRect/>
          </a:stretch>
        </p:blipFill>
        <p:spPr bwMode="auto">
          <a:xfrm>
            <a:off x="0" y="-26988"/>
            <a:ext cx="9180513" cy="6884988"/>
          </a:xfrm>
          <a:prstGeom prst="rect">
            <a:avLst/>
          </a:prstGeom>
          <a:noFill/>
          <a:ln w="9525">
            <a:noFill/>
            <a:miter lim="800000"/>
            <a:headEnd/>
            <a:tailEnd/>
          </a:ln>
        </p:spPr>
      </p:pic>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Нижний колонтитул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endParaRPr lang="ru-RU"/>
          </a:p>
        </p:txBody>
      </p:sp>
      <p:sp>
        <p:nvSpPr>
          <p:cNvPr id="14" name="Дата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defRPr>
            </a:lvl1pPr>
            <a:extLst/>
          </a:lstStyle>
          <a:p>
            <a:pPr>
              <a:defRPr/>
            </a:pPr>
            <a:fld id="{9FA3F359-2D3B-4C45-B989-AC1915F20EB2}" type="datetimeFigureOut">
              <a:rPr lang="ru-RU"/>
              <a:pPr>
                <a:defRPr/>
              </a:pPr>
              <a:t>20.01.2015</a:t>
            </a:fld>
            <a:endParaRPr lang="ru-RU"/>
          </a:p>
        </p:txBody>
      </p:sp>
      <p:sp>
        <p:nvSpPr>
          <p:cNvPr id="23" name="Номер слайда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defRPr>
            </a:lvl1pPr>
            <a:extLst/>
          </a:lstStyle>
          <a:p>
            <a:pPr>
              <a:defRPr/>
            </a:pPr>
            <a:fld id="{96A6A4B8-E85C-4539-A96F-EB7B741F3ED4}" type="slidenum">
              <a:rPr lang="ru-RU"/>
              <a:pPr>
                <a:defRPr/>
              </a:pPr>
              <a:t>‹#›</a:t>
            </a:fld>
            <a:endParaRPr lang="ru-RU"/>
          </a:p>
        </p:txBody>
      </p:sp>
      <p:sp>
        <p:nvSpPr>
          <p:cNvPr id="22" name="Заголовок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ru-RU" smtClean="0"/>
              <a:t>Образец заголовка</a:t>
            </a:r>
            <a:endParaRPr lang="en-US"/>
          </a:p>
        </p:txBody>
      </p:sp>
      <p:sp>
        <p:nvSpPr>
          <p:cNvPr id="1034" name="Текст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dk1" tx1="lt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694" r:id="rId5"/>
    <p:sldLayoutId id="2147483709" r:id="rId6"/>
    <p:sldLayoutId id="2147483693" r:id="rId7"/>
    <p:sldLayoutId id="2147483692" r:id="rId8"/>
  </p:sldLayoutIdLst>
  <p:txStyles>
    <p:titleStyle>
      <a:lvl1pPr marL="53975" indent="-53975" algn="r" rtl="0" eaLnBrk="0" fontAlgn="base" hangingPunct="0">
        <a:spcBef>
          <a:spcPct val="0"/>
        </a:spcBef>
        <a:spcAft>
          <a:spcPct val="0"/>
        </a:spcAft>
        <a:defRPr sz="4600" kern="1200">
          <a:solidFill>
            <a:srgbClr val="AFE3FF"/>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AFE3FF"/>
          </a:solidFill>
          <a:latin typeface="Cambria" pitchFamily="18" charset="0"/>
        </a:defRPr>
      </a:lvl2pPr>
      <a:lvl3pPr marL="53975" indent="-53975" algn="r" rtl="0" eaLnBrk="0" fontAlgn="base" hangingPunct="0">
        <a:spcBef>
          <a:spcPct val="0"/>
        </a:spcBef>
        <a:spcAft>
          <a:spcPct val="0"/>
        </a:spcAft>
        <a:defRPr sz="4600">
          <a:solidFill>
            <a:srgbClr val="AFE3FF"/>
          </a:solidFill>
          <a:latin typeface="Cambria" pitchFamily="18" charset="0"/>
        </a:defRPr>
      </a:lvl3pPr>
      <a:lvl4pPr marL="53975" indent="-53975" algn="r" rtl="0" eaLnBrk="0" fontAlgn="base" hangingPunct="0">
        <a:spcBef>
          <a:spcPct val="0"/>
        </a:spcBef>
        <a:spcAft>
          <a:spcPct val="0"/>
        </a:spcAft>
        <a:defRPr sz="4600">
          <a:solidFill>
            <a:srgbClr val="AFE3FF"/>
          </a:solidFill>
          <a:latin typeface="Cambria" pitchFamily="18" charset="0"/>
        </a:defRPr>
      </a:lvl4pPr>
      <a:lvl5pPr marL="53975" indent="-53975" algn="r" rtl="0" eaLnBrk="0" fontAlgn="base" hangingPunct="0">
        <a:spcBef>
          <a:spcPct val="0"/>
        </a:spcBef>
        <a:spcAft>
          <a:spcPct val="0"/>
        </a:spcAft>
        <a:defRPr sz="4600">
          <a:solidFill>
            <a:srgbClr val="AFE3FF"/>
          </a:solidFill>
          <a:latin typeface="Cambria" pitchFamily="18" charset="0"/>
        </a:defRPr>
      </a:lvl5pPr>
      <a:lvl6pPr marL="511175" indent="-53975" algn="r" rtl="0" fontAlgn="base">
        <a:spcBef>
          <a:spcPct val="0"/>
        </a:spcBef>
        <a:spcAft>
          <a:spcPct val="0"/>
        </a:spcAft>
        <a:defRPr sz="4600">
          <a:solidFill>
            <a:srgbClr val="AFE3FF"/>
          </a:solidFill>
          <a:latin typeface="Cambria" pitchFamily="18" charset="0"/>
        </a:defRPr>
      </a:lvl6pPr>
      <a:lvl7pPr marL="968375" indent="-53975" algn="r" rtl="0" fontAlgn="base">
        <a:spcBef>
          <a:spcPct val="0"/>
        </a:spcBef>
        <a:spcAft>
          <a:spcPct val="0"/>
        </a:spcAft>
        <a:defRPr sz="4600">
          <a:solidFill>
            <a:srgbClr val="AFE3FF"/>
          </a:solidFill>
          <a:latin typeface="Cambria" pitchFamily="18" charset="0"/>
        </a:defRPr>
      </a:lvl7pPr>
      <a:lvl8pPr marL="1425575" indent="-53975" algn="r" rtl="0" fontAlgn="base">
        <a:spcBef>
          <a:spcPct val="0"/>
        </a:spcBef>
        <a:spcAft>
          <a:spcPct val="0"/>
        </a:spcAft>
        <a:defRPr sz="4600">
          <a:solidFill>
            <a:srgbClr val="AFE3FF"/>
          </a:solidFill>
          <a:latin typeface="Cambria" pitchFamily="18" charset="0"/>
        </a:defRPr>
      </a:lvl8pPr>
      <a:lvl9pPr marL="1882775" indent="-53975" algn="r" rtl="0" fontAlgn="base">
        <a:spcBef>
          <a:spcPct val="0"/>
        </a:spcBef>
        <a:spcAft>
          <a:spcPct val="0"/>
        </a:spcAft>
        <a:defRPr sz="4600">
          <a:solidFill>
            <a:srgbClr val="AFE3FF"/>
          </a:solidFill>
          <a:latin typeface="Cambria"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FEB80A"/>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FEB80A"/>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FEB80A"/>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17" descr="Textures Old paper backgrounds POWERPOINT"/>
          <p:cNvPicPr>
            <a:picLocks noChangeAspect="1" noChangeArrowheads="1"/>
          </p:cNvPicPr>
          <p:nvPr userDrawn="1"/>
        </p:nvPicPr>
        <p:blipFill>
          <a:blip r:embed="rId13"/>
          <a:srcRect/>
          <a:stretch>
            <a:fillRect/>
          </a:stretch>
        </p:blipFill>
        <p:spPr bwMode="auto">
          <a:xfrm>
            <a:off x="0" y="-26988"/>
            <a:ext cx="9180513" cy="6884988"/>
          </a:xfrm>
          <a:prstGeom prst="rect">
            <a:avLst/>
          </a:prstGeom>
          <a:noFill/>
          <a:ln w="9525">
            <a:noFill/>
            <a:miter lim="800000"/>
            <a:headEnd/>
            <a:tailEnd/>
          </a:ln>
        </p:spPr>
      </p:pic>
      <p:sp>
        <p:nvSpPr>
          <p:cNvPr id="7577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vl1pPr>
          </a:lstStyle>
          <a:p>
            <a:pPr>
              <a:defRPr/>
            </a:pPr>
            <a:endParaRPr lang="ru-RU"/>
          </a:p>
        </p:txBody>
      </p:sp>
      <p:sp>
        <p:nvSpPr>
          <p:cNvPr id="7577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1D71B7-F352-43FF-B40A-E9F2853A3635}" type="slidenum">
              <a:rPr lang="ru-RU"/>
              <a:pPr>
                <a:defRPr/>
              </a:pPr>
              <a:t>‹#›</a:t>
            </a:fld>
            <a:endParaRPr lang="ru-RU"/>
          </a:p>
        </p:txBody>
      </p:sp>
      <p:grpSp>
        <p:nvGrpSpPr>
          <p:cNvPr id="10245" name="Group 4"/>
          <p:cNvGrpSpPr>
            <a:grpSpLocks/>
          </p:cNvGrpSpPr>
          <p:nvPr/>
        </p:nvGrpSpPr>
        <p:grpSpPr bwMode="auto">
          <a:xfrm>
            <a:off x="0" y="0"/>
            <a:ext cx="9144000" cy="546100"/>
            <a:chOff x="0" y="0"/>
            <a:chExt cx="5760" cy="344"/>
          </a:xfrm>
        </p:grpSpPr>
        <p:sp>
          <p:nvSpPr>
            <p:cNvPr id="7578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en-US" sz="2400">
                <a:latin typeface="Times New Roman" pitchFamily="18" charset="0"/>
              </a:endParaRPr>
            </a:p>
          </p:txBody>
        </p:sp>
        <p:sp>
          <p:nvSpPr>
            <p:cNvPr id="7578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en-US" sz="2400">
                <a:latin typeface="Times New Roman" pitchFamily="18" charset="0"/>
              </a:endParaRPr>
            </a:p>
          </p:txBody>
        </p:sp>
        <p:sp>
          <p:nvSpPr>
            <p:cNvPr id="7578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7578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7578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7578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en-US">
                <a:solidFill>
                  <a:schemeClr val="hlink"/>
                </a:solidFill>
              </a:endParaRPr>
            </a:p>
          </p:txBody>
        </p:sp>
        <p:sp>
          <p:nvSpPr>
            <p:cNvPr id="7578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en-US" sz="2400">
                <a:latin typeface="Times New Roman" pitchFamily="18" charset="0"/>
              </a:endParaRPr>
            </a:p>
          </p:txBody>
        </p:sp>
        <p:sp>
          <p:nvSpPr>
            <p:cNvPr id="7578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sp>
          <p:nvSpPr>
            <p:cNvPr id="7578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en-US">
                <a:solidFill>
                  <a:schemeClr val="accent2"/>
                </a:solidFill>
              </a:endParaRPr>
            </a:p>
          </p:txBody>
        </p:sp>
      </p:grpSp>
      <p:sp>
        <p:nvSpPr>
          <p:cNvPr id="10246" name="Rectangle 15"/>
          <p:cNvSpPr>
            <a:spLocks noGrp="1" noChangeArrowheads="1"/>
          </p:cNvSpPr>
          <p:nvPr>
            <p:ph type="body" idx="1"/>
          </p:nvPr>
        </p:nvSpPr>
        <p:spPr bwMode="auto">
          <a:xfrm>
            <a:off x="457200" y="836613"/>
            <a:ext cx="8229600" cy="50307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7579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fld id="{03ABF266-8492-4A26-8984-AFF32D029A9F}" type="datetimeFigureOut">
              <a:rPr lang="ru-RU"/>
              <a:pPr>
                <a:defRPr/>
              </a:pPr>
              <a:t>20.01.2015</a:t>
            </a:fld>
            <a:endParaRPr lang="ru-RU"/>
          </a:p>
        </p:txBody>
      </p:sp>
    </p:spTree>
  </p:cSld>
  <p:clrMap bg1="lt1" tx1="dk1" bg2="lt2" tx2="dk2" accent1="accent1" accent2="accent2" accent3="accent3" accent4="accent4" accent5="accent5" accent6="accent6" hlink="hlink" folHlink="folHlink"/>
  <p:sldLayoutIdLst>
    <p:sldLayoutId id="2147483710" r:id="rId1"/>
    <p:sldLayoutId id="2147483704" r:id="rId2"/>
    <p:sldLayoutId id="2147483703" r:id="rId3"/>
    <p:sldLayoutId id="2147483702" r:id="rId4"/>
    <p:sldLayoutId id="2147483701" r:id="rId5"/>
    <p:sldLayoutId id="2147483700" r:id="rId6"/>
    <p:sldLayoutId id="2147483699" r:id="rId7"/>
    <p:sldLayoutId id="2147483698" r:id="rId8"/>
    <p:sldLayoutId id="2147483697" r:id="rId9"/>
    <p:sldLayoutId id="2147483696" r:id="rId10"/>
    <p:sldLayoutId id="2147483695"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http://uk.wikipedia.org/wiki/%D0%92%D0%BE%D0%BB%D0%BE%D0%B4%D0%B8%D0%BC%D0%B8%D1%80_%D0%9C%D0%BE%D0%BD%D0%BE%D0%BC%D0%B0%D1%85"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WordArt 3"/>
          <p:cNvSpPr>
            <a:spLocks noChangeArrowheads="1" noChangeShapeType="1" noTextEdit="1"/>
          </p:cNvSpPr>
          <p:nvPr/>
        </p:nvSpPr>
        <p:spPr bwMode="auto">
          <a:xfrm>
            <a:off x="1182688" y="2060575"/>
            <a:ext cx="7134225" cy="2203450"/>
          </a:xfrm>
          <a:prstGeom prst="rect">
            <a:avLst/>
          </a:prstGeom>
        </p:spPr>
        <p:txBody>
          <a:bodyPr wrap="none" fromWordArt="1">
            <a:prstTxWarp prst="textPlain">
              <a:avLst>
                <a:gd name="adj" fmla="val 50000"/>
              </a:avLst>
            </a:prstTxWarp>
          </a:bodyPr>
          <a:lstStyle/>
          <a:p>
            <a:pPr algn="ctr"/>
            <a:r>
              <a:rPr lang="ru-RU" sz="3600" b="1" kern="10" spc="720">
                <a:ln w="9525">
                  <a:noFill/>
                  <a:round/>
                  <a:headEnd/>
                  <a:tailEnd/>
                </a:ln>
                <a:gradFill rotWithShape="1">
                  <a:gsLst>
                    <a:gs pos="0">
                      <a:srgbClr val="D2AC82"/>
                    </a:gs>
                    <a:gs pos="100000">
                      <a:srgbClr val="FFFFFF"/>
                    </a:gs>
                  </a:gsLst>
                  <a:lin ang="5400000" scaled="1"/>
                </a:gradFill>
                <a:effectLst>
                  <a:outerShdw dist="45791" dir="3378596" algn="ctr" rotWithShape="0">
                    <a:srgbClr val="4D4D4D">
                      <a:alpha val="79999"/>
                    </a:srgbClr>
                  </a:outerShdw>
                </a:effectLst>
                <a:latin typeface="Arial"/>
                <a:cs typeface="Arial"/>
              </a:rPr>
              <a:t>Культура </a:t>
            </a:r>
          </a:p>
          <a:p>
            <a:pPr algn="ctr"/>
            <a:r>
              <a:rPr lang="ru-RU" sz="3600" b="1" kern="10" spc="720">
                <a:ln w="9525">
                  <a:noFill/>
                  <a:round/>
                  <a:headEnd/>
                  <a:tailEnd/>
                </a:ln>
                <a:gradFill rotWithShape="1">
                  <a:gsLst>
                    <a:gs pos="0">
                      <a:srgbClr val="D2AC82"/>
                    </a:gs>
                    <a:gs pos="100000">
                      <a:srgbClr val="FFFFFF"/>
                    </a:gs>
                  </a:gsLst>
                  <a:lin ang="5400000" scaled="1"/>
                </a:gradFill>
                <a:effectLst>
                  <a:outerShdw dist="45791" dir="3378596" algn="ctr" rotWithShape="0">
                    <a:srgbClr val="4D4D4D">
                      <a:alpha val="79999"/>
                    </a:srgbClr>
                  </a:outerShdw>
                </a:effectLst>
                <a:latin typeface="Arial"/>
                <a:cs typeface="Arial"/>
              </a:rPr>
              <a:t>Київської Русі</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Grp="1" noChangeArrowheads="1"/>
          </p:cNvSpPr>
          <p:nvPr>
            <p:ph type="body" idx="1"/>
          </p:nvPr>
        </p:nvSpPr>
        <p:spPr>
          <a:xfrm>
            <a:off x="457200" y="1125538"/>
            <a:ext cx="5122863" cy="4741862"/>
          </a:xfrm>
        </p:spPr>
        <p:txBody>
          <a:bodyPr/>
          <a:lstStyle/>
          <a:p>
            <a:pPr eaLnBrk="1" hangingPunct="1">
              <a:lnSpc>
                <a:spcPct val="90000"/>
              </a:lnSpc>
            </a:pPr>
            <a:r>
              <a:rPr lang="ru-RU" sz="2600" smtClean="0"/>
              <a:t>Виникнення писемності створило передумови для перетворен ня усної народної творчості в писемну літературу. Одним з найдавніших зразків літератури є «Слово про закон і благодать», написане першим київським митрополитом Іларіоном близько 1050 р. </a:t>
            </a:r>
          </a:p>
        </p:txBody>
      </p:sp>
      <p:pic>
        <p:nvPicPr>
          <p:cNvPr id="33794" name="Picture 5" descr="Header"/>
          <p:cNvPicPr>
            <a:picLocks noChangeAspect="1" noChangeArrowheads="1"/>
          </p:cNvPicPr>
          <p:nvPr/>
        </p:nvPicPr>
        <p:blipFill>
          <a:blip r:embed="rId2"/>
          <a:srcRect/>
          <a:stretch>
            <a:fillRect/>
          </a:stretch>
        </p:blipFill>
        <p:spPr bwMode="auto">
          <a:xfrm>
            <a:off x="5940425" y="1557338"/>
            <a:ext cx="2790825" cy="2914650"/>
          </a:xfrm>
          <a:prstGeom prst="rect">
            <a:avLst/>
          </a:prstGeom>
          <a:noFill/>
          <a:ln w="9525">
            <a:noFill/>
            <a:miter lim="800000"/>
            <a:headEnd/>
            <a:tailEnd/>
          </a:ln>
        </p:spPr>
      </p:pic>
      <p:sp>
        <p:nvSpPr>
          <p:cNvPr id="33795" name="Rectangle 7"/>
          <p:cNvSpPr>
            <a:spLocks noChangeArrowheads="1"/>
          </p:cNvSpPr>
          <p:nvPr/>
        </p:nvSpPr>
        <p:spPr bwMode="auto">
          <a:xfrm>
            <a:off x="6156325" y="4652963"/>
            <a:ext cx="2376488" cy="396875"/>
          </a:xfrm>
          <a:prstGeom prst="rect">
            <a:avLst/>
          </a:prstGeom>
          <a:noFill/>
          <a:ln w="9525">
            <a:noFill/>
            <a:miter lim="800000"/>
            <a:headEnd/>
            <a:tailEnd/>
          </a:ln>
        </p:spPr>
        <p:txBody>
          <a:bodyPr>
            <a:spAutoFit/>
          </a:bodyPr>
          <a:lstStyle/>
          <a:p>
            <a:r>
              <a:rPr lang="ru-RU" sz="2000" i="1"/>
              <a:t>Іларіон Київський</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Grp="1" noChangeArrowheads="1"/>
          </p:cNvSpPr>
          <p:nvPr>
            <p:ph type="body" idx="1"/>
          </p:nvPr>
        </p:nvSpPr>
        <p:spPr>
          <a:xfrm>
            <a:off x="457200" y="1125538"/>
            <a:ext cx="8291513" cy="2447925"/>
          </a:xfrm>
        </p:spPr>
        <p:txBody>
          <a:bodyPr/>
          <a:lstStyle/>
          <a:p>
            <a:pPr eaLnBrk="1" hangingPunct="1"/>
            <a:r>
              <a:rPr lang="ru-RU" sz="2800" smtClean="0"/>
              <a:t>В ньому піднімається значення християнства, яке протиставляється язичництву, високо оцінюється діяльність князя Володимира Великого за те, що зробив Русь відомою в усіх кінцях землі, висловлюється гордість за неї. </a:t>
            </a:r>
          </a:p>
        </p:txBody>
      </p:sp>
      <p:pic>
        <p:nvPicPr>
          <p:cNvPr id="34818" name="Picture 5" descr="Апостол. Львов. 1574"/>
          <p:cNvPicPr>
            <a:picLocks noChangeAspect="1" noChangeArrowheads="1"/>
          </p:cNvPicPr>
          <p:nvPr/>
        </p:nvPicPr>
        <p:blipFill>
          <a:blip r:embed="rId2"/>
          <a:srcRect l="3583" t="2664" r="3583" b="3375"/>
          <a:stretch>
            <a:fillRect/>
          </a:stretch>
        </p:blipFill>
        <p:spPr bwMode="auto">
          <a:xfrm>
            <a:off x="2555875" y="3592513"/>
            <a:ext cx="4464050" cy="3005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link="rId2"/>
          <a:srcRect/>
          <a:tile tx="0" ty="0" sx="100000" sy="100000" flip="none" algn="tl"/>
        </a:blip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57200" y="836613"/>
            <a:ext cx="5483225" cy="5030787"/>
          </a:xfrm>
        </p:spPr>
        <p:txBody>
          <a:bodyPr/>
          <a:lstStyle/>
          <a:p>
            <a:pPr eaLnBrk="1" hangingPunct="1">
              <a:lnSpc>
                <a:spcPct val="80000"/>
              </a:lnSpc>
            </a:pPr>
            <a:r>
              <a:rPr lang="ru-RU" sz="2600" smtClean="0"/>
              <a:t>Видатним письменником свого часу був великий князь Володимир Мономах, який написав </a:t>
            </a:r>
            <a:r>
              <a:rPr lang="ru-RU" sz="2600" i="1" smtClean="0"/>
              <a:t>«Повчання дітям».</a:t>
            </a:r>
            <a:r>
              <a:rPr lang="ru-RU" sz="2600" smtClean="0"/>
              <a:t> Цей твір є автобіографією князя і разом з тим викладом його політичних та філософсько-етичних поглядів. Володимир вважав, що князь сам повинен входити до всіх галузей управління, не кривдити людей, зберігати мир, єдність Руської держави, зміцнювати великокнязівську владу. </a:t>
            </a:r>
          </a:p>
        </p:txBody>
      </p:sp>
      <p:pic>
        <p:nvPicPr>
          <p:cNvPr id="35843" name="Picture 5" descr="Vladimir-II-Vsevolodovich_Monomakh"/>
          <p:cNvPicPr>
            <a:picLocks noChangeAspect="1" noChangeArrowheads="1"/>
          </p:cNvPicPr>
          <p:nvPr/>
        </p:nvPicPr>
        <p:blipFill>
          <a:blip r:embed="rId3"/>
          <a:srcRect/>
          <a:stretch>
            <a:fillRect/>
          </a:stretch>
        </p:blipFill>
        <p:spPr bwMode="auto">
          <a:xfrm>
            <a:off x="6372225" y="1628775"/>
            <a:ext cx="2424113" cy="3151188"/>
          </a:xfrm>
          <a:prstGeom prst="rect">
            <a:avLst/>
          </a:prstGeom>
          <a:noFill/>
          <a:ln w="9525">
            <a:noFill/>
            <a:miter lim="800000"/>
            <a:headEnd/>
            <a:tailEnd/>
          </a:ln>
        </p:spPr>
      </p:pic>
      <p:sp>
        <p:nvSpPr>
          <p:cNvPr id="35844" name="Rectangle 6"/>
          <p:cNvSpPr>
            <a:spLocks noChangeArrowheads="1"/>
          </p:cNvSpPr>
          <p:nvPr/>
        </p:nvSpPr>
        <p:spPr bwMode="auto">
          <a:xfrm>
            <a:off x="6443663" y="5013325"/>
            <a:ext cx="2244725" cy="565150"/>
          </a:xfrm>
          <a:prstGeom prst="rect">
            <a:avLst/>
          </a:prstGeom>
          <a:noFill/>
          <a:ln w="9525">
            <a:noFill/>
            <a:miter lim="800000"/>
            <a:headEnd/>
            <a:tailEnd/>
          </a:ln>
        </p:spPr>
        <p:txBody>
          <a:bodyPr wrap="none" lIns="0" tIns="0" rIns="0" bIns="15870" anchor="ctr">
            <a:spAutoFit/>
          </a:bodyPr>
          <a:lstStyle/>
          <a:p>
            <a:r>
              <a:rPr lang="uk-UA"/>
              <a:t>Володимир Мономах</a:t>
            </a:r>
          </a:p>
          <a:p>
            <a:pPr eaLnBrk="0" hangingPunct="0"/>
            <a:endParaRPr lang="uk-UA">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3"/>
          <p:cNvSpPr>
            <a:spLocks noGrp="1" noChangeArrowheads="1"/>
          </p:cNvSpPr>
          <p:nvPr>
            <p:ph type="body" idx="1"/>
          </p:nvPr>
        </p:nvSpPr>
        <p:spPr>
          <a:xfrm>
            <a:off x="457200" y="836613"/>
            <a:ext cx="5338763" cy="5030787"/>
          </a:xfrm>
        </p:spPr>
        <p:txBody>
          <a:bodyPr/>
          <a:lstStyle/>
          <a:p>
            <a:pPr eaLnBrk="1" hangingPunct="1">
              <a:lnSpc>
                <a:spcPct val="90000"/>
              </a:lnSpc>
            </a:pPr>
            <a:r>
              <a:rPr lang="ru-RU" sz="2600" smtClean="0"/>
              <a:t>Найвидатнішим поетичним твором княжої доби є «Слово о полку Ігоревім» (1185-1187 pp.). У ньому з великою художньою силою викладено історію походу 1185 року новгород-сіверського князя Ігоря Святославовича проти половців, який закінчився поразкою і полоном князя. Головна ідея твору — заклик до єдності князів у боротьбі з іноземними ворогами. </a:t>
            </a:r>
          </a:p>
        </p:txBody>
      </p:sp>
      <p:pic>
        <p:nvPicPr>
          <p:cNvPr id="36866" name="Picture 5" descr="1101291642471017_f0_0"/>
          <p:cNvPicPr>
            <a:picLocks noChangeAspect="1" noChangeArrowheads="1"/>
          </p:cNvPicPr>
          <p:nvPr/>
        </p:nvPicPr>
        <p:blipFill>
          <a:blip r:embed="rId2"/>
          <a:srcRect/>
          <a:stretch>
            <a:fillRect/>
          </a:stretch>
        </p:blipFill>
        <p:spPr bwMode="auto">
          <a:xfrm>
            <a:off x="6084888" y="1268413"/>
            <a:ext cx="2511425" cy="3789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1"/>
          </p:nvPr>
        </p:nvSpPr>
        <p:spPr>
          <a:xfrm>
            <a:off x="457200" y="1125538"/>
            <a:ext cx="8229600" cy="4741862"/>
          </a:xfrm>
        </p:spPr>
        <p:txBody>
          <a:bodyPr/>
          <a:lstStyle/>
          <a:p>
            <a:pPr eaLnBrk="1" hangingPunct="1"/>
            <a:r>
              <a:rPr lang="ru-RU" smtClean="0"/>
              <a:t>Значна частина літератури належить до релігійної. Найбільш відомими є створені в другій половині XI ст. «Житіє Бориса і Гліба» та «Житіє Феодосія Печерського».</a:t>
            </a:r>
            <a:br>
              <a:rPr lang="ru-RU" smtClean="0"/>
            </a:br>
            <a:endParaRPr lang="ru-RU"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idx="1"/>
          </p:nvPr>
        </p:nvSpPr>
        <p:spPr>
          <a:xfrm>
            <a:off x="457200" y="836613"/>
            <a:ext cx="5267325" cy="5030787"/>
          </a:xfrm>
        </p:spPr>
        <p:txBody>
          <a:bodyPr/>
          <a:lstStyle/>
          <a:p>
            <a:pPr eaLnBrk="1" hangingPunct="1">
              <a:lnSpc>
                <a:spcPct val="80000"/>
              </a:lnSpc>
            </a:pPr>
            <a:r>
              <a:rPr lang="ru-RU" sz="2600" smtClean="0"/>
              <a:t>Визначними пам'ятками оригінальної давньоруської літератури є літописи, тобто історичні твори про події, подані в хронологічному порядку за роками. У Києві був укладений перший давньоруський літописний звід 1037-1039 pp. Найвідомішим є літопис «Повість врем'яних літ» (1113 p.), складений у Києво-Печерському монастирі ченцем Нестором, в якому виклад відноситься до 1110 року. </a:t>
            </a:r>
          </a:p>
        </p:txBody>
      </p:sp>
      <p:pic>
        <p:nvPicPr>
          <p:cNvPr id="38914" name="Picture 5" descr="250px-14_2_List_of_Radzivill_Chron"/>
          <p:cNvPicPr>
            <a:picLocks noChangeAspect="1" noChangeArrowheads="1"/>
          </p:cNvPicPr>
          <p:nvPr/>
        </p:nvPicPr>
        <p:blipFill>
          <a:blip r:embed="rId2"/>
          <a:srcRect/>
          <a:stretch>
            <a:fillRect/>
          </a:stretch>
        </p:blipFill>
        <p:spPr bwMode="auto">
          <a:xfrm>
            <a:off x="5795963" y="1268413"/>
            <a:ext cx="2984500" cy="453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Grp="1" noChangeArrowheads="1"/>
          </p:cNvSpPr>
          <p:nvPr>
            <p:ph type="body" idx="1"/>
          </p:nvPr>
        </p:nvSpPr>
        <p:spPr/>
        <p:txBody>
          <a:bodyPr/>
          <a:lstStyle/>
          <a:p>
            <a:pPr eaLnBrk="1" hangingPunct="1"/>
            <a:r>
              <a:rPr lang="ru-RU" sz="2800" smtClean="0"/>
              <a:t>«Повість» є загальноруським літописом, що відбиває минуле східних слов'ян на всій території їх розселення. Історія Русі розглядається в контексті світової історії. Основна ідея Нестора — ідея єдності Руської землі, а символом об'єднання є князівська династія Рюриковичів. Завдяки глибоким філософським роздумам та концептуальним підходам, високим художнім якостям, «Повість временних літ» стала вершиною літератури Київської Русі. </a:t>
            </a:r>
          </a:p>
          <a:p>
            <a:pPr eaLnBrk="1" hangingPunct="1"/>
            <a:endParaRPr lang="ru-RU"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Grp="1" noChangeArrowheads="1"/>
          </p:cNvSpPr>
          <p:nvPr>
            <p:ph type="body" idx="1"/>
          </p:nvPr>
        </p:nvSpPr>
        <p:spPr>
          <a:xfrm>
            <a:off x="457200" y="836613"/>
            <a:ext cx="5194300" cy="5030787"/>
          </a:xfrm>
        </p:spPr>
        <p:txBody>
          <a:bodyPr/>
          <a:lstStyle/>
          <a:p>
            <a:pPr eaLnBrk="1" hangingPunct="1">
              <a:lnSpc>
                <a:spcPct val="80000"/>
              </a:lnSpc>
            </a:pPr>
            <a:r>
              <a:rPr lang="ru-RU" sz="3000" smtClean="0"/>
              <a:t>Серед пам'яток архітектури слід відзначити Золоті ворота і Софійський собор, який став перлиною давньоруського мистецтва. Шедеврами світового значення є мозаїки собору. </a:t>
            </a:r>
          </a:p>
        </p:txBody>
      </p:sp>
      <p:pic>
        <p:nvPicPr>
          <p:cNvPr id="40962" name="Picture 7" descr="Файл:Золоті ворота.jpg"/>
          <p:cNvPicPr>
            <a:picLocks noChangeAspect="1" noChangeArrowheads="1"/>
          </p:cNvPicPr>
          <p:nvPr/>
        </p:nvPicPr>
        <p:blipFill>
          <a:blip r:embed="rId2"/>
          <a:srcRect/>
          <a:stretch>
            <a:fillRect/>
          </a:stretch>
        </p:blipFill>
        <p:spPr bwMode="auto">
          <a:xfrm>
            <a:off x="5867400" y="1125538"/>
            <a:ext cx="3097213" cy="2322512"/>
          </a:xfrm>
          <a:prstGeom prst="rect">
            <a:avLst/>
          </a:prstGeom>
          <a:noFill/>
          <a:ln w="9525">
            <a:noFill/>
            <a:miter lim="800000"/>
            <a:headEnd/>
            <a:tailEnd/>
          </a:ln>
        </p:spPr>
      </p:pic>
      <p:pic>
        <p:nvPicPr>
          <p:cNvPr id="40963" name="Picture 9" descr="Вид на Софийский собор"/>
          <p:cNvPicPr>
            <a:picLocks noChangeAspect="1" noChangeArrowheads="1"/>
          </p:cNvPicPr>
          <p:nvPr/>
        </p:nvPicPr>
        <p:blipFill>
          <a:blip r:embed="rId3"/>
          <a:srcRect/>
          <a:stretch>
            <a:fillRect/>
          </a:stretch>
        </p:blipFill>
        <p:spPr bwMode="auto">
          <a:xfrm>
            <a:off x="3924300" y="4149725"/>
            <a:ext cx="3095625" cy="2344738"/>
          </a:xfrm>
          <a:prstGeom prst="rect">
            <a:avLst/>
          </a:prstGeom>
          <a:noFill/>
          <a:ln w="9525">
            <a:noFill/>
            <a:miter lim="800000"/>
            <a:headEnd/>
            <a:tailEnd/>
          </a:ln>
        </p:spPr>
      </p:pic>
      <p:sp>
        <p:nvSpPr>
          <p:cNvPr id="40964" name="Rectangle 10"/>
          <p:cNvSpPr>
            <a:spLocks noChangeArrowheads="1"/>
          </p:cNvSpPr>
          <p:nvPr/>
        </p:nvSpPr>
        <p:spPr bwMode="auto">
          <a:xfrm>
            <a:off x="5003800" y="3573463"/>
            <a:ext cx="2921000" cy="336550"/>
          </a:xfrm>
          <a:prstGeom prst="rect">
            <a:avLst/>
          </a:prstGeom>
          <a:noFill/>
          <a:ln w="9525">
            <a:noFill/>
            <a:miter lim="800000"/>
            <a:headEnd/>
            <a:tailEnd/>
          </a:ln>
        </p:spPr>
        <p:txBody>
          <a:bodyPr wrap="none">
            <a:spAutoFit/>
          </a:bodyPr>
          <a:lstStyle/>
          <a:p>
            <a:r>
              <a:rPr lang="ru-RU" sz="1600"/>
              <a:t>Золоті ворота, реконструкція</a:t>
            </a:r>
          </a:p>
        </p:txBody>
      </p:sp>
      <p:sp>
        <p:nvSpPr>
          <p:cNvPr id="40965" name="Rectangle 11"/>
          <p:cNvSpPr>
            <a:spLocks noChangeArrowheads="1"/>
          </p:cNvSpPr>
          <p:nvPr/>
        </p:nvSpPr>
        <p:spPr bwMode="auto">
          <a:xfrm>
            <a:off x="1692275" y="6092825"/>
            <a:ext cx="2117725" cy="366713"/>
          </a:xfrm>
          <a:prstGeom prst="rect">
            <a:avLst/>
          </a:prstGeom>
          <a:noFill/>
          <a:ln w="9525">
            <a:noFill/>
            <a:miter lim="800000"/>
            <a:headEnd/>
            <a:tailEnd/>
          </a:ln>
        </p:spPr>
        <p:txBody>
          <a:bodyPr wrap="none">
            <a:spAutoFit/>
          </a:bodyPr>
          <a:lstStyle/>
          <a:p>
            <a:r>
              <a:rPr lang="ru-RU"/>
              <a:t>Софійський собор</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3"/>
          <p:cNvSpPr>
            <a:spLocks noGrp="1" noChangeArrowheads="1"/>
          </p:cNvSpPr>
          <p:nvPr>
            <p:ph type="body" idx="1"/>
          </p:nvPr>
        </p:nvSpPr>
        <p:spPr>
          <a:xfrm>
            <a:off x="457200" y="836613"/>
            <a:ext cx="5267325" cy="5030787"/>
          </a:xfrm>
        </p:spPr>
        <p:txBody>
          <a:bodyPr/>
          <a:lstStyle/>
          <a:p>
            <a:pPr eaLnBrk="1" hangingPunct="1"/>
            <a:r>
              <a:rPr lang="ru-RU" smtClean="0"/>
              <a:t>Мозаїчні композиції виконані зі смальти 177 кольорових відтінків на золотистому тлі. Серед них вражає зображення Богоматері-заступниці з піднятими вгору руками («Оранта») висотою 5,45 м.</a:t>
            </a:r>
            <a:br>
              <a:rPr lang="ru-RU" smtClean="0"/>
            </a:br>
            <a:endParaRPr lang="ru-RU" smtClean="0"/>
          </a:p>
        </p:txBody>
      </p:sp>
      <p:pic>
        <p:nvPicPr>
          <p:cNvPr id="41986" name="Picture 5" descr="220px-Oranta"/>
          <p:cNvPicPr>
            <a:picLocks noChangeAspect="1" noChangeArrowheads="1"/>
          </p:cNvPicPr>
          <p:nvPr/>
        </p:nvPicPr>
        <p:blipFill>
          <a:blip r:embed="rId2"/>
          <a:srcRect/>
          <a:stretch>
            <a:fillRect/>
          </a:stretch>
        </p:blipFill>
        <p:spPr bwMode="auto">
          <a:xfrm>
            <a:off x="6011863" y="1196975"/>
            <a:ext cx="2728912" cy="4465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Grp="1" noChangeArrowheads="1"/>
          </p:cNvSpPr>
          <p:nvPr>
            <p:ph type="body" idx="1"/>
          </p:nvPr>
        </p:nvSpPr>
        <p:spPr>
          <a:xfrm>
            <a:off x="457200" y="836613"/>
            <a:ext cx="5915025" cy="5030787"/>
          </a:xfrm>
        </p:spPr>
        <p:txBody>
          <a:bodyPr/>
          <a:lstStyle/>
          <a:p>
            <a:pPr eaLnBrk="1" hangingPunct="1">
              <a:lnSpc>
                <a:spcPct val="90000"/>
              </a:lnSpc>
            </a:pPr>
            <a:r>
              <a:rPr lang="ru-RU" sz="2800" smtClean="0"/>
              <a:t>Значного розвитку набув іконопис. Видатним живописцем Х</a:t>
            </a:r>
            <a:r>
              <a:rPr lang="en-US" sz="2800" smtClean="0"/>
              <a:t>II</a:t>
            </a:r>
            <a:r>
              <a:rPr lang="ru-RU" sz="2800" smtClean="0"/>
              <a:t> ст. був Алімпій, який написав знамениту ікону «Богоматір велика Панагія». Зразками високого рівня мистецтва книжкової мініатюри є «Остромирово Євангеліє» (1056-1057 pp.) та «Ізборник Святослава», прикрашені чудовими заставками і мініатюрами.</a:t>
            </a:r>
            <a:br>
              <a:rPr lang="ru-RU" sz="2800" smtClean="0"/>
            </a:br>
            <a:endParaRPr lang="ru-RU" sz="2800" smtClean="0"/>
          </a:p>
        </p:txBody>
      </p:sp>
      <p:pic>
        <p:nvPicPr>
          <p:cNvPr id="43010" name="Picture 7" descr="File:Alipiy Pecherskiy ikonopisets.jpg"/>
          <p:cNvPicPr>
            <a:picLocks noChangeAspect="1" noChangeArrowheads="1"/>
          </p:cNvPicPr>
          <p:nvPr/>
        </p:nvPicPr>
        <p:blipFill>
          <a:blip r:embed="rId2"/>
          <a:srcRect/>
          <a:stretch>
            <a:fillRect/>
          </a:stretch>
        </p:blipFill>
        <p:spPr bwMode="auto">
          <a:xfrm>
            <a:off x="6516688" y="1341438"/>
            <a:ext cx="2433637" cy="3825875"/>
          </a:xfrm>
          <a:prstGeom prst="rect">
            <a:avLst/>
          </a:prstGeom>
          <a:noFill/>
          <a:ln w="9525">
            <a:noFill/>
            <a:miter lim="800000"/>
            <a:headEnd/>
            <a:tailEnd/>
          </a:ln>
        </p:spPr>
      </p:pic>
      <p:sp>
        <p:nvSpPr>
          <p:cNvPr id="43011" name="Rectangle 8"/>
          <p:cNvSpPr>
            <a:spLocks noChangeArrowheads="1"/>
          </p:cNvSpPr>
          <p:nvPr/>
        </p:nvSpPr>
        <p:spPr bwMode="auto">
          <a:xfrm>
            <a:off x="6588125" y="5229225"/>
            <a:ext cx="2144713" cy="366713"/>
          </a:xfrm>
          <a:prstGeom prst="rect">
            <a:avLst/>
          </a:prstGeom>
          <a:noFill/>
          <a:ln w="9525">
            <a:noFill/>
            <a:miter lim="800000"/>
            <a:headEnd/>
            <a:tailEnd/>
          </a:ln>
        </p:spPr>
        <p:txBody>
          <a:bodyPr wrap="none">
            <a:spAutoFit/>
          </a:bodyPr>
          <a:lstStyle/>
          <a:p>
            <a:r>
              <a:rPr lang="ru-RU" i="1"/>
              <a:t>Аліпій Печерський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3"/>
          <p:cNvSpPr>
            <a:spLocks noGrp="1" noChangeArrowheads="1"/>
          </p:cNvSpPr>
          <p:nvPr>
            <p:ph type="body" idx="1"/>
          </p:nvPr>
        </p:nvSpPr>
        <p:spPr>
          <a:xfrm>
            <a:off x="457200" y="1268413"/>
            <a:ext cx="8229600" cy="4598987"/>
          </a:xfrm>
        </p:spPr>
        <p:txBody>
          <a:bodyPr/>
          <a:lstStyle/>
          <a:p>
            <a:pPr eaLnBrk="1" hangingPunct="1"/>
            <a:r>
              <a:rPr lang="ru-RU" smtClean="0"/>
              <a:t>Культура цього періоду досягла високого рівня, що пояснюється значними здобутками попередніх етапів розвитку схід них слов'ян, розквітом Київської держави та творчим засвоєнням досягнень Візантії та Західної Європи.</a:t>
            </a:r>
            <a:br>
              <a:rPr lang="ru-RU" smtClean="0"/>
            </a:br>
            <a:endParaRPr lang="ru-RU"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type="body" idx="1"/>
          </p:nvPr>
        </p:nvSpPr>
        <p:spPr/>
        <p:txBody>
          <a:bodyPr/>
          <a:lstStyle/>
          <a:p>
            <a:pPr eaLnBrk="1" hangingPunct="1">
              <a:lnSpc>
                <a:spcPct val="90000"/>
              </a:lnSpc>
            </a:pPr>
            <a:r>
              <a:rPr lang="ru-RU" smtClean="0"/>
              <a:t>На досить високому рівні знаходилось музичне мистецтво. Найвідомішим музичним виконавцем XI ст. був Боян. Особливу групу акторів і музикантів становили скоморохи — виконавці усної поезії, музичного фольклору. На Русі існували струнні інструменти (гуслі, гудки, лютні), духові (труби, флейти, сопілки), ударні (бубни, металеві тарілки).</a:t>
            </a:r>
            <a:br>
              <a:rPr lang="ru-RU" smtClean="0"/>
            </a:br>
            <a:endParaRPr lang="ru-RU"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body" idx="1"/>
          </p:nvPr>
        </p:nvSpPr>
        <p:spPr/>
        <p:txBody>
          <a:bodyPr/>
          <a:lstStyle/>
          <a:p>
            <a:pPr eaLnBrk="1" hangingPunct="1">
              <a:lnSpc>
                <a:spcPct val="90000"/>
              </a:lnSpc>
            </a:pPr>
            <a:r>
              <a:rPr lang="ru-RU" sz="2800" smtClean="0"/>
              <a:t>До моменту прийняття християнства русичі вже були знайомі з десятичною системою рахунку від одного до десяти тисяч, дробами. До XII ст. рахунок розширився до 10 000 000. Ботаніка обмежувалася вивченням лікарських трав. Досить поширеними були знання про тваринний світ, оскільки полювання мало суттєве значення і русичі добре знали звички тварин та птахів. Уже в XII ст. згадується лісопильна рама, яка діяла енергією води водоспаду.</a:t>
            </a:r>
            <a:br>
              <a:rPr lang="ru-RU" sz="2800" smtClean="0"/>
            </a:br>
            <a:endParaRPr lang="ru-RU" sz="28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idx="1"/>
          </p:nvPr>
        </p:nvSpPr>
        <p:spPr/>
        <p:txBody>
          <a:bodyPr/>
          <a:lstStyle/>
          <a:p>
            <a:pPr eaLnBrk="1" hangingPunct="1"/>
            <a:r>
              <a:rPr lang="ru-RU" sz="2800" smtClean="0"/>
              <a:t>Основними продуктами харчування в раціоні руських князів були хліб та м'ясо. У свята подавався здобний хліб з медом і маком. Ікра вперше згадується в джерелах у XII ст. Пшонна та вівсяна каші були найпоширенішими серед простого народу. Вживали три види напоїв: квас, мед та імпортне вино. Одежу в основному шили з льону, але бояри та їх жінки надавали пере вагу одягу з шовку та парчі.</a:t>
            </a:r>
            <a:br>
              <a:rPr lang="ru-RU" sz="2800" smtClean="0"/>
            </a:br>
            <a:endParaRPr lang="ru-RU" sz="280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Grp="1" noChangeArrowheads="1"/>
          </p:cNvSpPr>
          <p:nvPr>
            <p:ph type="body" idx="1"/>
          </p:nvPr>
        </p:nvSpPr>
        <p:spPr/>
        <p:txBody>
          <a:bodyPr/>
          <a:lstStyle/>
          <a:p>
            <a:pPr eaLnBrk="1" hangingPunct="1"/>
            <a:r>
              <a:rPr lang="ru-RU" smtClean="0"/>
              <a:t>Таким чином, культура Київської Русі мала значні досягнення, які увійшли до скарбниці світової цивілізації.</a:t>
            </a:r>
            <a:br>
              <a:rPr lang="ru-RU" smtClean="0"/>
            </a:br>
            <a:endParaRPr lang="ru-RU"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xfrm>
            <a:off x="457200" y="836613"/>
            <a:ext cx="4835525" cy="5256212"/>
          </a:xfrm>
        </p:spPr>
        <p:txBody>
          <a:bodyPr/>
          <a:lstStyle/>
          <a:p>
            <a:pPr eaLnBrk="1" hangingPunct="1"/>
            <a:r>
              <a:rPr lang="ru-RU" sz="3000" smtClean="0"/>
              <a:t>Величезне значення для розвитку культури мала поява писемності. Слов'янську азбуку створили близько 863 р. болгарські просвітителі Кирило та Мефодій (кирилиця, яка лежить в основі сучасних українського та російського алфавітів). </a:t>
            </a:r>
          </a:p>
        </p:txBody>
      </p:sp>
      <p:sp>
        <p:nvSpPr>
          <p:cNvPr id="26626" name="AutoShape 5"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26627" name="AutoShape 7" descr="9k="/>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26628" name="Picture 9" descr="b9c581ea58a79f27763d5b8f465047a41c1d442a"/>
          <p:cNvPicPr>
            <a:picLocks noChangeAspect="1" noChangeArrowheads="1"/>
          </p:cNvPicPr>
          <p:nvPr/>
        </p:nvPicPr>
        <p:blipFill>
          <a:blip r:embed="rId2"/>
          <a:srcRect/>
          <a:stretch>
            <a:fillRect/>
          </a:stretch>
        </p:blipFill>
        <p:spPr bwMode="auto">
          <a:xfrm>
            <a:off x="5724525" y="1125538"/>
            <a:ext cx="3213100" cy="3671887"/>
          </a:xfrm>
          <a:prstGeom prst="rect">
            <a:avLst/>
          </a:prstGeom>
          <a:noFill/>
          <a:ln w="9525">
            <a:noFill/>
            <a:miter lim="800000"/>
            <a:headEnd/>
            <a:tailEnd/>
          </a:ln>
        </p:spPr>
      </p:pic>
      <p:sp>
        <p:nvSpPr>
          <p:cNvPr id="26629" name="Rectangle 10"/>
          <p:cNvSpPr>
            <a:spLocks noChangeArrowheads="1"/>
          </p:cNvSpPr>
          <p:nvPr/>
        </p:nvSpPr>
        <p:spPr bwMode="auto">
          <a:xfrm>
            <a:off x="5795963" y="4941888"/>
            <a:ext cx="2944812" cy="366712"/>
          </a:xfrm>
          <a:prstGeom prst="rect">
            <a:avLst/>
          </a:prstGeom>
          <a:noFill/>
          <a:ln w="9525">
            <a:noFill/>
            <a:miter lim="800000"/>
            <a:headEnd/>
            <a:tailEnd/>
          </a:ln>
        </p:spPr>
        <p:txBody>
          <a:bodyPr wrap="none">
            <a:spAutoFit/>
          </a:bodyPr>
          <a:lstStyle/>
          <a:p>
            <a:r>
              <a:rPr lang="ru-RU" i="1"/>
              <a:t>Старослов'янська азбука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p:txBody>
          <a:bodyPr/>
          <a:lstStyle/>
          <a:p>
            <a:pPr eaLnBrk="1" hangingPunct="1"/>
            <a:r>
              <a:rPr lang="ru-RU" smtClean="0"/>
              <a:t>Поширення писемності сприяло розповсюдженню освіти на Русі, яка опікувалася церквою та князем і зосереджувалася переважно в монастирях. </a:t>
            </a:r>
          </a:p>
        </p:txBody>
      </p:sp>
      <p:pic>
        <p:nvPicPr>
          <p:cNvPr id="27650" name="Picture 5" descr="KyivPecherskMon1623"/>
          <p:cNvPicPr>
            <a:picLocks noChangeAspect="1" noChangeArrowheads="1"/>
          </p:cNvPicPr>
          <p:nvPr/>
        </p:nvPicPr>
        <p:blipFill>
          <a:blip r:embed="rId2"/>
          <a:srcRect/>
          <a:stretch>
            <a:fillRect/>
          </a:stretch>
        </p:blipFill>
        <p:spPr bwMode="auto">
          <a:xfrm>
            <a:off x="971550" y="3860800"/>
            <a:ext cx="6119813" cy="2065338"/>
          </a:xfrm>
          <a:prstGeom prst="rect">
            <a:avLst/>
          </a:prstGeom>
          <a:noFill/>
          <a:ln w="9525">
            <a:noFill/>
            <a:miter lim="800000"/>
            <a:headEnd/>
            <a:tailEnd/>
          </a:ln>
        </p:spPr>
      </p:pic>
      <p:sp>
        <p:nvSpPr>
          <p:cNvPr id="27651" name="Rectangle 6"/>
          <p:cNvSpPr>
            <a:spLocks noChangeArrowheads="1"/>
          </p:cNvSpPr>
          <p:nvPr/>
        </p:nvSpPr>
        <p:spPr bwMode="auto">
          <a:xfrm>
            <a:off x="7235825" y="4508500"/>
            <a:ext cx="1511300" cy="915988"/>
          </a:xfrm>
          <a:prstGeom prst="rect">
            <a:avLst/>
          </a:prstGeom>
          <a:noFill/>
          <a:ln w="9525">
            <a:noFill/>
            <a:miter lim="800000"/>
            <a:headEnd/>
            <a:tailEnd/>
          </a:ln>
        </p:spPr>
        <p:txBody>
          <a:bodyPr>
            <a:spAutoFit/>
          </a:bodyPr>
          <a:lstStyle/>
          <a:p>
            <a:r>
              <a:rPr lang="ru-RU" i="1"/>
              <a:t>Києво-Печерський монастир</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p:txBody>
          <a:bodyPr/>
          <a:lstStyle/>
          <a:p>
            <a:pPr eaLnBrk="1" hangingPunct="1"/>
            <a:r>
              <a:rPr lang="ru-RU" smtClean="0"/>
              <a:t>Перша школа в Києві при Десятинній церкві була відкрита Володимиром Великим, ще більшого поширення набули школи за правління Ярослава Мудрого. </a:t>
            </a:r>
          </a:p>
        </p:txBody>
      </p:sp>
      <p:pic>
        <p:nvPicPr>
          <p:cNvPr id="28674" name="Picture 5" descr="image111"/>
          <p:cNvPicPr>
            <a:picLocks noChangeAspect="1" noChangeArrowheads="1"/>
          </p:cNvPicPr>
          <p:nvPr/>
        </p:nvPicPr>
        <p:blipFill>
          <a:blip r:embed="rId2"/>
          <a:srcRect/>
          <a:stretch>
            <a:fillRect/>
          </a:stretch>
        </p:blipFill>
        <p:spPr bwMode="auto">
          <a:xfrm>
            <a:off x="3276600" y="3141663"/>
            <a:ext cx="4248150" cy="2794000"/>
          </a:xfrm>
          <a:prstGeom prst="rect">
            <a:avLst/>
          </a:prstGeom>
          <a:noFill/>
          <a:ln w="25400">
            <a:solidFill>
              <a:schemeClr val="bg1"/>
            </a:solidFill>
            <a:miter lim="800000"/>
            <a:headEnd/>
            <a:tailEnd/>
          </a:ln>
        </p:spPr>
      </p:pic>
      <p:sp>
        <p:nvSpPr>
          <p:cNvPr id="28675" name="Rectangle 6"/>
          <p:cNvSpPr>
            <a:spLocks noChangeArrowheads="1"/>
          </p:cNvSpPr>
          <p:nvPr/>
        </p:nvSpPr>
        <p:spPr bwMode="auto">
          <a:xfrm>
            <a:off x="4427538" y="6021388"/>
            <a:ext cx="2205037" cy="366712"/>
          </a:xfrm>
          <a:prstGeom prst="rect">
            <a:avLst/>
          </a:prstGeom>
          <a:noFill/>
          <a:ln w="9525">
            <a:noFill/>
            <a:miter lim="800000"/>
            <a:headEnd/>
            <a:tailEnd/>
          </a:ln>
        </p:spPr>
        <p:txBody>
          <a:bodyPr wrap="none">
            <a:spAutoFit/>
          </a:bodyPr>
          <a:lstStyle/>
          <a:p>
            <a:r>
              <a:rPr lang="ru-RU" i="1"/>
              <a:t>Десятинна церква</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idx="1"/>
          </p:nvPr>
        </p:nvSpPr>
        <p:spPr>
          <a:xfrm>
            <a:off x="457200" y="836613"/>
            <a:ext cx="4764088" cy="5030787"/>
          </a:xfrm>
        </p:spPr>
        <p:txBody>
          <a:bodyPr/>
          <a:lstStyle/>
          <a:p>
            <a:pPr eaLnBrk="1" hangingPunct="1">
              <a:lnSpc>
                <a:spcPct val="90000"/>
              </a:lnSpc>
            </a:pPr>
            <a:r>
              <a:rPr lang="ru-RU" smtClean="0"/>
              <a:t>Навчання грамоті розпочиналося з вивчення азбуки. Учні писали на восковій дощечці за допомогою писал-стрижнів із загостреним кінцем. Великі текс ти писали на березовій корі (берестяні грамоти).  </a:t>
            </a:r>
          </a:p>
          <a:p>
            <a:pPr eaLnBrk="1" hangingPunct="1">
              <a:lnSpc>
                <a:spcPct val="90000"/>
              </a:lnSpc>
            </a:pPr>
            <a:endParaRPr lang="ru-RU" smtClean="0"/>
          </a:p>
        </p:txBody>
      </p:sp>
      <p:pic>
        <p:nvPicPr>
          <p:cNvPr id="29698" name="Picture 5" descr="rus"/>
          <p:cNvPicPr>
            <a:picLocks noChangeAspect="1" noChangeArrowheads="1"/>
          </p:cNvPicPr>
          <p:nvPr/>
        </p:nvPicPr>
        <p:blipFill>
          <a:blip r:embed="rId2"/>
          <a:srcRect/>
          <a:stretch>
            <a:fillRect/>
          </a:stretch>
        </p:blipFill>
        <p:spPr bwMode="auto">
          <a:xfrm>
            <a:off x="5364163" y="1916113"/>
            <a:ext cx="3492500" cy="2019300"/>
          </a:xfrm>
          <a:prstGeom prst="rect">
            <a:avLst/>
          </a:prstGeom>
          <a:noFill/>
          <a:ln w="9525">
            <a:noFill/>
            <a:miter lim="800000"/>
            <a:headEnd/>
            <a:tailEnd/>
          </a:ln>
        </p:spPr>
      </p:pic>
      <p:pic>
        <p:nvPicPr>
          <p:cNvPr id="29699" name="Picture 7" descr="558_html_2a3b849f"/>
          <p:cNvPicPr>
            <a:picLocks noChangeAspect="1" noChangeArrowheads="1"/>
          </p:cNvPicPr>
          <p:nvPr/>
        </p:nvPicPr>
        <p:blipFill>
          <a:blip r:embed="rId3"/>
          <a:srcRect l="4134" t="4588" r="8360" b="17348"/>
          <a:stretch>
            <a:fillRect/>
          </a:stretch>
        </p:blipFill>
        <p:spPr bwMode="auto">
          <a:xfrm>
            <a:off x="5508625" y="4076700"/>
            <a:ext cx="3419475" cy="195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457200" y="1268413"/>
            <a:ext cx="5986463" cy="4598987"/>
          </a:xfrm>
        </p:spPr>
        <p:txBody>
          <a:bodyPr/>
          <a:lstStyle/>
          <a:p>
            <a:pPr eaLnBrk="1" hangingPunct="1"/>
            <a:r>
              <a:rPr lang="ru-RU" smtClean="0"/>
              <a:t>1037 року при Софійському соборі відкрили школу нового типу, де, крім грамоти, вивчали грецьку і латинську мови, основи філософії і медицини. Відомим лікарем у Києві був Агапіт, який умів робити хірургічні операції. </a:t>
            </a:r>
          </a:p>
        </p:txBody>
      </p:sp>
      <p:pic>
        <p:nvPicPr>
          <p:cNvPr id="30722" name="Picture 5" descr="agapit_pecherskij-cX2"/>
          <p:cNvPicPr>
            <a:picLocks noChangeAspect="1" noChangeArrowheads="1"/>
          </p:cNvPicPr>
          <p:nvPr/>
        </p:nvPicPr>
        <p:blipFill>
          <a:blip r:embed="rId2"/>
          <a:srcRect/>
          <a:stretch>
            <a:fillRect/>
          </a:stretch>
        </p:blipFill>
        <p:spPr bwMode="auto">
          <a:xfrm>
            <a:off x="6516688" y="1916113"/>
            <a:ext cx="2324100" cy="3089275"/>
          </a:xfrm>
          <a:prstGeom prst="rect">
            <a:avLst/>
          </a:prstGeom>
          <a:noFill/>
          <a:ln w="9525">
            <a:noFill/>
            <a:miter lim="800000"/>
            <a:headEnd/>
            <a:tailEnd/>
          </a:ln>
        </p:spPr>
      </p:pic>
      <p:sp>
        <p:nvSpPr>
          <p:cNvPr id="30723" name="Rectangle 6"/>
          <p:cNvSpPr>
            <a:spLocks noChangeArrowheads="1"/>
          </p:cNvSpPr>
          <p:nvPr/>
        </p:nvSpPr>
        <p:spPr bwMode="auto">
          <a:xfrm>
            <a:off x="6659563" y="5084763"/>
            <a:ext cx="2024062" cy="366712"/>
          </a:xfrm>
          <a:prstGeom prst="rect">
            <a:avLst/>
          </a:prstGeom>
          <a:noFill/>
          <a:ln w="9525">
            <a:noFill/>
            <a:miter lim="800000"/>
            <a:headEnd/>
            <a:tailEnd/>
          </a:ln>
        </p:spPr>
        <p:txBody>
          <a:bodyPr wrap="none">
            <a:spAutoFit/>
          </a:bodyPr>
          <a:lstStyle/>
          <a:p>
            <a:r>
              <a:rPr lang="ru-RU"/>
              <a:t>Агапіт Печерский</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
          <p:cNvSpPr>
            <a:spLocks noGrp="1" noChangeArrowheads="1"/>
          </p:cNvSpPr>
          <p:nvPr>
            <p:ph type="body" idx="1"/>
          </p:nvPr>
        </p:nvSpPr>
        <p:spPr>
          <a:xfrm>
            <a:off x="457200" y="836613"/>
            <a:ext cx="5194300" cy="5030787"/>
          </a:xfrm>
        </p:spPr>
        <p:txBody>
          <a:bodyPr/>
          <a:lstStyle/>
          <a:p>
            <a:pPr eaLnBrk="1" hangingPunct="1"/>
            <a:r>
              <a:rPr lang="ru-RU" smtClean="0"/>
              <a:t>Багата і різноманітна усна народна творчість доби Київської Русі. Одним з найстаріших фольклорних жанрів є народні перекази (про трьох братів, що заснували Київ, про Вольгу Святославича, про Кожум'яку). </a:t>
            </a:r>
          </a:p>
        </p:txBody>
      </p:sp>
      <p:pic>
        <p:nvPicPr>
          <p:cNvPr id="31746" name="Picture 7" descr="300px-%D0%92%D0%BE%D0%BB%D0%B3%D0%B0_%D0%92%D1%81%D0%B5%D1%81%D0%BB%D0%B0%D0%B2%D1%8C%D0%B5%D0%B2%D0%B8%D1%87"/>
          <p:cNvPicPr>
            <a:picLocks noChangeAspect="1" noChangeArrowheads="1"/>
          </p:cNvPicPr>
          <p:nvPr/>
        </p:nvPicPr>
        <p:blipFill>
          <a:blip r:embed="rId2"/>
          <a:srcRect/>
          <a:stretch>
            <a:fillRect/>
          </a:stretch>
        </p:blipFill>
        <p:spPr bwMode="auto">
          <a:xfrm>
            <a:off x="5940425" y="1412875"/>
            <a:ext cx="2506663" cy="3349625"/>
          </a:xfrm>
          <a:prstGeom prst="rect">
            <a:avLst/>
          </a:prstGeom>
          <a:noFill/>
          <a:ln w="9525">
            <a:noFill/>
            <a:miter lim="800000"/>
            <a:headEnd/>
            <a:tailEnd/>
          </a:ln>
        </p:spPr>
      </p:pic>
      <p:sp>
        <p:nvSpPr>
          <p:cNvPr id="31747" name="Rectangle 9"/>
          <p:cNvSpPr>
            <a:spLocks noChangeArrowheads="1"/>
          </p:cNvSpPr>
          <p:nvPr/>
        </p:nvSpPr>
        <p:spPr bwMode="auto">
          <a:xfrm>
            <a:off x="5940425" y="5013325"/>
            <a:ext cx="2963863" cy="915988"/>
          </a:xfrm>
          <a:prstGeom prst="rect">
            <a:avLst/>
          </a:prstGeom>
          <a:noFill/>
          <a:ln w="9525">
            <a:noFill/>
            <a:miter lim="800000"/>
            <a:headEnd/>
            <a:tailEnd/>
          </a:ln>
        </p:spPr>
        <p:txBody>
          <a:bodyPr>
            <a:spAutoFit/>
          </a:bodyPr>
          <a:lstStyle/>
          <a:p>
            <a:r>
              <a:rPr lang="ru-RU"/>
              <a:t>Рябушкин А.П. </a:t>
            </a:r>
          </a:p>
          <a:p>
            <a:r>
              <a:rPr lang="ru-RU"/>
              <a:t>«Вольга Святославич». 1895</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Grp="1" noChangeArrowheads="1"/>
          </p:cNvSpPr>
          <p:nvPr>
            <p:ph type="body" idx="1"/>
          </p:nvPr>
        </p:nvSpPr>
        <p:spPr>
          <a:xfrm>
            <a:off x="457200" y="836613"/>
            <a:ext cx="4835525" cy="5030787"/>
          </a:xfrm>
        </p:spPr>
        <p:txBody>
          <a:bodyPr/>
          <a:lstStyle/>
          <a:p>
            <a:pPr eaLnBrk="1" hangingPunct="1"/>
            <a:r>
              <a:rPr lang="ru-RU" sz="2800" smtClean="0"/>
              <a:t>Існував і дружинний епос, який знайшов своє відображення в билинах. Найпопулярнішими героями билин були князь Володимир «Красне Сонечко», Ілля Муромець, Добриня Нікітіч, Альоша Попович, Микула Селянинович. </a:t>
            </a:r>
          </a:p>
          <a:p>
            <a:pPr eaLnBrk="1" hangingPunct="1"/>
            <a:endParaRPr lang="ru-RU" sz="2800" smtClean="0"/>
          </a:p>
        </p:txBody>
      </p:sp>
      <p:pic>
        <p:nvPicPr>
          <p:cNvPr id="32770" name="Picture 5" descr="image001"/>
          <p:cNvPicPr>
            <a:picLocks noChangeAspect="1" noChangeArrowheads="1"/>
          </p:cNvPicPr>
          <p:nvPr/>
        </p:nvPicPr>
        <p:blipFill>
          <a:blip r:embed="rId2"/>
          <a:srcRect/>
          <a:stretch>
            <a:fillRect/>
          </a:stretch>
        </p:blipFill>
        <p:spPr bwMode="auto">
          <a:xfrm>
            <a:off x="5292725" y="1916113"/>
            <a:ext cx="3600450" cy="2698750"/>
          </a:xfrm>
          <a:prstGeom prst="rect">
            <a:avLst/>
          </a:prstGeom>
          <a:noFill/>
          <a:ln w="9525">
            <a:noFill/>
            <a:miter lim="800000"/>
            <a:headEnd/>
            <a:tailEnd/>
          </a:ln>
        </p:spPr>
      </p:pic>
      <p:sp>
        <p:nvSpPr>
          <p:cNvPr id="32771" name="Rectangle 6"/>
          <p:cNvSpPr>
            <a:spLocks noChangeArrowheads="1"/>
          </p:cNvSpPr>
          <p:nvPr/>
        </p:nvSpPr>
        <p:spPr bwMode="auto">
          <a:xfrm>
            <a:off x="5364163" y="4800600"/>
            <a:ext cx="3460750" cy="641350"/>
          </a:xfrm>
          <a:prstGeom prst="rect">
            <a:avLst/>
          </a:prstGeom>
          <a:noFill/>
          <a:ln w="9525">
            <a:noFill/>
            <a:miter lim="800000"/>
            <a:headEnd/>
            <a:tailEnd/>
          </a:ln>
        </p:spPr>
        <p:txBody>
          <a:bodyPr anchor="ctr">
            <a:spAutoFit/>
          </a:bodyPr>
          <a:lstStyle/>
          <a:p>
            <a:r>
              <a:rPr lang="ru-RU"/>
              <a:t>В. М. Васнецов «Три богатирі»</a:t>
            </a:r>
          </a:p>
          <a:p>
            <a:pPr algn="ctr"/>
            <a:r>
              <a:rPr lang="uk-UA"/>
              <a:t>1898</a:t>
            </a:r>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368</TotalTime>
  <Words>784</Words>
  <Application>Microsoft Office PowerPoint</Application>
  <PresentationFormat>Экран (4:3)</PresentationFormat>
  <Paragraphs>35</Paragraphs>
  <Slides>23</Slides>
  <Notes>0</Notes>
  <HiddenSlides>0</HiddenSlides>
  <MMClips>0</MMClips>
  <ScaleCrop>false</ScaleCrop>
  <HeadingPairs>
    <vt:vector size="6" baseType="variant">
      <vt:variant>
        <vt:lpstr>Использованные шрифты</vt:lpstr>
      </vt:variant>
      <vt:variant>
        <vt:i4>8</vt:i4>
      </vt:variant>
      <vt:variant>
        <vt:lpstr>Шаблон оформления</vt:lpstr>
      </vt:variant>
      <vt:variant>
        <vt:i4>8</vt:i4>
      </vt:variant>
      <vt:variant>
        <vt:lpstr>Заголовки слайдов</vt:lpstr>
      </vt:variant>
      <vt:variant>
        <vt:i4>23</vt:i4>
      </vt:variant>
    </vt:vector>
  </HeadingPairs>
  <TitlesOfParts>
    <vt:vector size="39" baseType="lpstr">
      <vt:lpstr>Arial</vt:lpstr>
      <vt:lpstr>Cambria</vt:lpstr>
      <vt:lpstr>Wingdings 2</vt:lpstr>
      <vt:lpstr>Calibri</vt:lpstr>
      <vt:lpstr>Wingdings</vt:lpstr>
      <vt:lpstr>Rockwell</vt:lpstr>
      <vt:lpstr>Arial Black</vt:lpstr>
      <vt:lpstr>Times New Roman</vt:lpstr>
      <vt:lpstr>Литейная</vt:lpstr>
      <vt:lpstr>Пиксел</vt:lpstr>
      <vt:lpstr>Литейная</vt:lpstr>
      <vt:lpstr>Литейная</vt:lpstr>
      <vt:lpstr>Литейная</vt:lpstr>
      <vt:lpstr>Литейная</vt:lpstr>
      <vt:lpstr>Литейная</vt:lpstr>
      <vt:lpstr>Пиксел</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Company>MultiDVD Team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WiZaRd</dc:creator>
  <cp:lastModifiedBy>Admin</cp:lastModifiedBy>
  <cp:revision>11</cp:revision>
  <dcterms:created xsi:type="dcterms:W3CDTF">2010-01-11T21:28:24Z</dcterms:created>
  <dcterms:modified xsi:type="dcterms:W3CDTF">2015-01-19T22:02:34Z</dcterms:modified>
</cp:coreProperties>
</file>