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089A09-536E-468F-9042-CCDF7C26D546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C259EA-42C7-455C-9901-CC3AD2125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8;&#1110;&#1072;&#1085;&#1072;%20&#1056;&#1086;&#1079;%20-%20&#1052;&#1072;&#1084;&#1086;,%20&#1085;&#1077;%20&#1087;&#1083;&#1072;&#1095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3;&#1077;&#1073;&#1077;&#1089;&#1085;&#1072;%20&#1057;&#1086;&#1090;&#1085;&#1103;%20(&#1043;&#1077;&#1088;&#1086;&#1111;%20&#1059;&#1082;&#1088;&#1072;&#1111;&#1085;&#1080;)%20(&#1055;&#1110;&#1082;&#1082;&#1072;&#1088;&#1076;&#1110;&#1081;&#1089;&#1100;&#1082;&#1072;%20&#1090;&#1077;&#1088;&#1094;&#1110;&#1103;)%20-%20&#1043;&#1077;&#1081;,%20&#1087;&#1083;&#1080;&#1074;&#1077;%20&#1082;&#1072;&#1095;&#1072;.mp3" TargetMode="External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argumentua.com/sites/default/files/imagecache/Full_tekst_600x/article/IMG_0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5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300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>
                <a:solidFill>
                  <a:schemeClr val="bg1"/>
                </a:solidFill>
              </a:rPr>
              <a:t>Сердюк </a:t>
            </a:r>
            <a:r>
              <a:rPr lang="ru-RU" b="1" u="sng" dirty="0" err="1">
                <a:solidFill>
                  <a:schemeClr val="bg1"/>
                </a:solidFill>
              </a:rPr>
              <a:t>Ігор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</a:rPr>
              <a:t>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010" name="Picture 2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213487" cy="2899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85794"/>
            <a:ext cx="292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u="sng" dirty="0" err="1" smtClean="0"/>
              <a:t>Кременчука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Чоловікові</a:t>
            </a:r>
            <a:r>
              <a:rPr lang="ru-RU" dirty="0"/>
              <a:t> </a:t>
            </a:r>
            <a:r>
              <a:rPr lang="ru-RU" dirty="0" err="1"/>
              <a:t>вистрелили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обрізу</a:t>
            </a:r>
            <a:r>
              <a:rPr lang="ru-RU" dirty="0"/>
              <a:t> в </a:t>
            </a:r>
            <a:r>
              <a:rPr lang="ru-RU" dirty="0" err="1"/>
              <a:t>обличчя</a:t>
            </a:r>
            <a:r>
              <a:rPr lang="ru-RU" dirty="0"/>
              <a:t>. "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будував</a:t>
            </a:r>
            <a:r>
              <a:rPr lang="ru-RU" dirty="0"/>
              <a:t> </a:t>
            </a:r>
            <a:r>
              <a:rPr lang="ru-RU" dirty="0" err="1"/>
              <a:t>барикаду</a:t>
            </a:r>
            <a:r>
              <a:rPr lang="ru-RU" dirty="0"/>
              <a:t>, носив </a:t>
            </a:r>
            <a:r>
              <a:rPr lang="ru-RU" dirty="0" err="1"/>
              <a:t>мішки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цього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активістів</a:t>
            </a:r>
            <a:r>
              <a:rPr lang="ru-RU" dirty="0"/>
              <a:t> напали«</a:t>
            </a:r>
            <a:r>
              <a:rPr lang="ru-RU" dirty="0" err="1"/>
              <a:t>тітушки</a:t>
            </a:r>
            <a:r>
              <a:rPr lang="ru-RU" dirty="0"/>
              <a:t>» та «</a:t>
            </a:r>
            <a:r>
              <a:rPr lang="ru-RU" dirty="0" err="1"/>
              <a:t>беркутівці</a:t>
            </a:r>
            <a:r>
              <a:rPr lang="ru-RU" dirty="0"/>
              <a:t>». Зразу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сутичка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вистрелив</a:t>
            </a:r>
            <a:r>
              <a:rPr lang="ru-RU" dirty="0"/>
              <a:t> </a:t>
            </a:r>
            <a:r>
              <a:rPr lang="ru-RU" dirty="0" err="1"/>
              <a:t>Ігорю</a:t>
            </a:r>
            <a:r>
              <a:rPr lang="ru-RU" dirty="0"/>
              <a:t> </a:t>
            </a:r>
            <a:r>
              <a:rPr lang="ru-RU" dirty="0" err="1"/>
              <a:t>впритул</a:t>
            </a:r>
            <a:r>
              <a:rPr lang="ru-RU" dirty="0"/>
              <a:t> в </a:t>
            </a:r>
            <a:r>
              <a:rPr lang="ru-RU" dirty="0" err="1"/>
              <a:t>обличчя</a:t>
            </a:r>
            <a:r>
              <a:rPr lang="ru-RU" dirty="0"/>
              <a:t>, — </a:t>
            </a:r>
            <a:r>
              <a:rPr lang="ru-RU" dirty="0" err="1"/>
              <a:t>розповів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Полюхович</a:t>
            </a:r>
            <a:r>
              <a:rPr lang="ru-RU" dirty="0"/>
              <a:t>, заступник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кременчуцького</a:t>
            </a:r>
            <a:r>
              <a:rPr lang="ru-RU" dirty="0"/>
              <a:t> «Майдану».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00438"/>
            <a:ext cx="162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Хурція</a:t>
            </a:r>
            <a:r>
              <a:rPr lang="ru-RU" b="1" u="sng" dirty="0">
                <a:solidFill>
                  <a:schemeClr val="bg1"/>
                </a:solidFill>
              </a:rPr>
              <a:t> Зураб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929066"/>
            <a:ext cx="303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</a:t>
            </a:r>
            <a:r>
              <a:rPr lang="ru-RU" dirty="0" err="1" smtClean="0"/>
              <a:t>ромадянин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u="sng" dirty="0" err="1" smtClean="0"/>
              <a:t>Грузії</a:t>
            </a:r>
            <a:r>
              <a:rPr lang="ru-RU" u="sng" dirty="0" smtClean="0"/>
              <a:t> , 54 роки.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/>
              <a:t>виявили</a:t>
            </a:r>
            <a:r>
              <a:rPr lang="ru-RU" dirty="0"/>
              <a:t> на </a:t>
            </a:r>
            <a:r>
              <a:rPr lang="ru-RU" dirty="0" err="1"/>
              <a:t>барикаді</a:t>
            </a:r>
            <a:r>
              <a:rPr lang="ru-RU" dirty="0"/>
              <a:t>, </a:t>
            </a:r>
            <a:r>
              <a:rPr lang="ru-RU" dirty="0" err="1"/>
              <a:t>розташованій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входу в метро «</a:t>
            </a:r>
            <a:r>
              <a:rPr lang="ru-RU" dirty="0" err="1"/>
              <a:t>Хрещатик</a:t>
            </a:r>
            <a:r>
              <a:rPr lang="ru-RU" dirty="0"/>
              <a:t>». </a:t>
            </a:r>
            <a:r>
              <a:rPr lang="ru-RU" dirty="0" err="1"/>
              <a:t>Загиблий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при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пенсійне</a:t>
            </a:r>
            <a:r>
              <a:rPr lang="ru-RU" dirty="0"/>
              <a:t> </a:t>
            </a:r>
            <a:r>
              <a:rPr lang="ru-RU" dirty="0" err="1"/>
              <a:t>посвідчення</a:t>
            </a:r>
            <a:r>
              <a:rPr lang="ru-RU" dirty="0"/>
              <a:t> </a:t>
            </a:r>
            <a:r>
              <a:rPr lang="ru-RU" dirty="0" err="1"/>
              <a:t>серія</a:t>
            </a:r>
            <a:r>
              <a:rPr lang="ru-RU" dirty="0"/>
              <a:t> АІІІ № 848773 на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Нікітіна</a:t>
            </a:r>
            <a:r>
              <a:rPr lang="ru-RU" dirty="0"/>
              <a:t>, </a:t>
            </a:r>
            <a:r>
              <a:rPr lang="ru-RU" dirty="0" err="1"/>
              <a:t>видане</a:t>
            </a:r>
            <a:r>
              <a:rPr lang="ru-RU" dirty="0"/>
              <a:t> в </a:t>
            </a:r>
            <a:r>
              <a:rPr lang="ru-RU" dirty="0" err="1"/>
              <a:t>Кіровограді</a:t>
            </a:r>
            <a:r>
              <a:rPr lang="ru-RU" dirty="0"/>
              <a:t>, та паспорт 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Грузії</a:t>
            </a:r>
            <a:r>
              <a:rPr lang="ru-RU" dirty="0"/>
              <a:t> на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en-US" dirty="0" err="1"/>
              <a:t>Zurab</a:t>
            </a:r>
            <a:r>
              <a:rPr lang="en-US" dirty="0"/>
              <a:t> KHURTSIA № 620075680, </a:t>
            </a:r>
            <a:r>
              <a:rPr lang="ru-RU" dirty="0" err="1"/>
              <a:t>виданий</a:t>
            </a:r>
            <a:r>
              <a:rPr lang="ru-RU" dirty="0"/>
              <a:t> посольством </a:t>
            </a:r>
            <a:r>
              <a:rPr lang="ru-RU" dirty="0" err="1"/>
              <a:t>Грузії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«У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хворе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приймав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. </a:t>
            </a:r>
            <a:r>
              <a:rPr lang="ru-RU" dirty="0" err="1"/>
              <a:t>З-за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витримало</a:t>
            </a:r>
            <a:r>
              <a:rPr lang="ru-RU" dirty="0"/>
              <a:t>», — </a:t>
            </a:r>
            <a:r>
              <a:rPr lang="ru-RU" dirty="0" err="1"/>
              <a:t>повідомив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Нікітін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6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Дворянець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Антоніна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Григорівна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198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Бровари</a:t>
            </a:r>
            <a:r>
              <a:rPr lang="ru-RU" dirty="0" smtClean="0"/>
              <a:t>, </a:t>
            </a:r>
            <a:r>
              <a:rPr lang="ru-RU" dirty="0"/>
              <a:t>62 </a:t>
            </a:r>
            <a:r>
              <a:rPr lang="ru-RU" dirty="0" smtClean="0"/>
              <a:t>роки.</a:t>
            </a:r>
            <a:r>
              <a:rPr lang="ru-RU" dirty="0"/>
              <a:t> </a:t>
            </a:r>
          </a:p>
        </p:txBody>
      </p:sp>
      <p:pic>
        <p:nvPicPr>
          <p:cNvPr id="41986" name="Picture 2" descr="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675010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на </a:t>
            </a:r>
            <a:r>
              <a:rPr lang="ru-RU" dirty="0" err="1"/>
              <a:t>барикаді</a:t>
            </a:r>
            <a:r>
              <a:rPr lang="ru-RU" dirty="0"/>
              <a:t>, </a:t>
            </a:r>
            <a:r>
              <a:rPr lang="ru-RU" dirty="0" err="1"/>
              <a:t>розташованій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входу в метро «</a:t>
            </a:r>
            <a:r>
              <a:rPr lang="ru-RU" dirty="0" err="1"/>
              <a:t>Хрещатик</a:t>
            </a:r>
            <a:r>
              <a:rPr lang="ru-RU" dirty="0"/>
              <a:t>». У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посвідчення</a:t>
            </a:r>
            <a:r>
              <a:rPr lang="ru-RU" dirty="0"/>
              <a:t> </a:t>
            </a:r>
            <a:r>
              <a:rPr lang="ru-RU" dirty="0" err="1"/>
              <a:t>ліквідатора</a:t>
            </a:r>
            <a:r>
              <a:rPr lang="ru-RU" dirty="0"/>
              <a:t> </a:t>
            </a:r>
            <a:r>
              <a:rPr lang="ru-RU" dirty="0" err="1"/>
              <a:t>чорнобильської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на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Дворянець</a:t>
            </a:r>
            <a:r>
              <a:rPr lang="ru-RU" dirty="0"/>
              <a:t> </a:t>
            </a:r>
            <a:r>
              <a:rPr lang="ru-RU" dirty="0" err="1"/>
              <a:t>Антоніна</a:t>
            </a:r>
            <a:r>
              <a:rPr lang="ru-RU" dirty="0"/>
              <a:t> за № 073155. </a:t>
            </a:r>
            <a:r>
              <a:rPr lang="ru-RU" dirty="0" err="1"/>
              <a:t>Загинула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забиття</a:t>
            </a:r>
            <a:r>
              <a:rPr lang="ru-RU" dirty="0"/>
              <a:t> кийками </a:t>
            </a:r>
            <a:r>
              <a:rPr lang="ru-RU" dirty="0" err="1"/>
              <a:t>спецпризначенцями</a:t>
            </a:r>
            <a:r>
              <a:rPr lang="ru-RU" dirty="0"/>
              <a:t> </a:t>
            </a:r>
            <a:r>
              <a:rPr lang="ru-RU" dirty="0" err="1" smtClean="0"/>
              <a:t>міліції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4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Веремій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В'ячеслав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Васильович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71876"/>
            <a:ext cx="439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22 лютого 1980. </a:t>
            </a:r>
            <a:r>
              <a:rPr lang="ru-RU" dirty="0" err="1"/>
              <a:t>Журналіст</a:t>
            </a:r>
            <a:r>
              <a:rPr lang="ru-RU" dirty="0"/>
              <a:t> </a:t>
            </a:r>
            <a:r>
              <a:rPr lang="ru-RU" dirty="0" err="1"/>
              <a:t>газети</a:t>
            </a:r>
            <a:r>
              <a:rPr lang="ru-RU" dirty="0"/>
              <a:t> «Вести»</a:t>
            </a:r>
          </a:p>
        </p:txBody>
      </p:sp>
      <p:pic>
        <p:nvPicPr>
          <p:cNvPr id="41988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429000"/>
            <a:ext cx="2701138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392906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Побитий «</a:t>
            </a:r>
            <a:r>
              <a:rPr lang="ru-RU" dirty="0" err="1"/>
              <a:t>тітушками</a:t>
            </a:r>
            <a:r>
              <a:rPr lang="ru-RU" dirty="0"/>
              <a:t>» та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кульове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груди. Смерть настала через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поранень</a:t>
            </a:r>
            <a:r>
              <a:rPr lang="ru-RU" dirty="0"/>
              <a:t>, не </a:t>
            </a:r>
            <a:r>
              <a:rPr lang="ru-RU" dirty="0" err="1"/>
              <a:t>сумісних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89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Брезденюк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Валерій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2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588268" cy="2071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17 </a:t>
            </a:r>
            <a:r>
              <a:rPr lang="ru-RU" dirty="0" err="1"/>
              <a:t>червня</a:t>
            </a:r>
            <a:r>
              <a:rPr lang="ru-RU" dirty="0"/>
              <a:t> 1963, </a:t>
            </a:r>
            <a:r>
              <a:rPr lang="ru-RU" dirty="0" err="1"/>
              <a:t>український</a:t>
            </a:r>
            <a:r>
              <a:rPr lang="ru-RU" dirty="0"/>
              <a:t> художник,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малюнками</a:t>
            </a:r>
            <a:r>
              <a:rPr lang="ru-RU" dirty="0"/>
              <a:t> на </a:t>
            </a:r>
            <a:r>
              <a:rPr lang="ru-RU" dirty="0" err="1" smtClean="0"/>
              <a:t>воді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Жмеринка.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мітингу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вбитий</a:t>
            </a:r>
            <a:r>
              <a:rPr lang="ru-RU" dirty="0"/>
              <a:t> </a:t>
            </a:r>
            <a:r>
              <a:rPr lang="ru-RU" dirty="0" err="1"/>
              <a:t>пострілом</a:t>
            </a:r>
            <a:r>
              <a:rPr lang="ru-RU" dirty="0"/>
              <a:t> у спину. Станом на 20 годину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живий</a:t>
            </a:r>
            <a:r>
              <a:rPr lang="ru-RU" dirty="0"/>
              <a:t>. Сказав родичам,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 все </a:t>
            </a:r>
            <a:r>
              <a:rPr lang="ru-RU" dirty="0" err="1"/>
              <a:t>гаразд</a:t>
            </a:r>
            <a:r>
              <a:rPr lang="ru-RU" dirty="0"/>
              <a:t>.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дзвінок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Валерій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відповів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 </a:t>
            </a:r>
            <a:r>
              <a:rPr lang="ru-RU" dirty="0" err="1"/>
              <a:t>слухавку</a:t>
            </a:r>
            <a:r>
              <a:rPr lang="ru-RU" dirty="0"/>
              <a:t> взяли </a:t>
            </a:r>
            <a:r>
              <a:rPr lang="ru-RU" dirty="0" err="1"/>
              <a:t>сторонні</a:t>
            </a:r>
            <a:r>
              <a:rPr lang="ru-RU" dirty="0"/>
              <a:t> люди та </a:t>
            </a:r>
            <a:r>
              <a:rPr lang="ru-RU" dirty="0" err="1"/>
              <a:t>повідомили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4"/>
            <a:ext cx="3094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Корчак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Богданович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40964" name="Picture 4" descr="1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643314"/>
            <a:ext cx="1881178" cy="26557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18 </a:t>
            </a:r>
            <a:r>
              <a:rPr lang="ru-RU" dirty="0" err="1"/>
              <a:t>липня</a:t>
            </a:r>
            <a:r>
              <a:rPr lang="ru-RU" dirty="0"/>
              <a:t> 1964, </a:t>
            </a:r>
            <a:r>
              <a:rPr lang="ru-RU" dirty="0" err="1"/>
              <a:t>Стрий</a:t>
            </a:r>
            <a:r>
              <a:rPr lang="ru-RU" dirty="0"/>
              <a:t>, </a:t>
            </a:r>
            <a:r>
              <a:rPr lang="ru-RU" dirty="0" err="1"/>
              <a:t>Львівська</a:t>
            </a:r>
            <a:r>
              <a:rPr lang="ru-RU" dirty="0"/>
              <a:t> </a:t>
            </a:r>
            <a:r>
              <a:rPr lang="ru-RU" dirty="0" smtClean="0"/>
              <a:t>область.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неодружений</a:t>
            </a:r>
            <a:r>
              <a:rPr lang="ru-RU" dirty="0"/>
              <a:t>. Жив </a:t>
            </a:r>
            <a:r>
              <a:rPr lang="ru-RU" dirty="0" err="1"/>
              <a:t>з</a:t>
            </a:r>
            <a:r>
              <a:rPr lang="ru-RU" dirty="0"/>
              <a:t> 81-річною </a:t>
            </a:r>
            <a:r>
              <a:rPr lang="ru-RU" dirty="0" err="1"/>
              <a:t>матір'ю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429132"/>
            <a:ext cx="5929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листопада.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</a:t>
            </a:r>
            <a:r>
              <a:rPr lang="ru-RU" dirty="0" err="1"/>
              <a:t>передових</a:t>
            </a:r>
            <a:r>
              <a:rPr lang="ru-RU" dirty="0"/>
              <a:t>. </a:t>
            </a:r>
            <a:r>
              <a:rPr lang="ru-RU" dirty="0" err="1"/>
              <a:t>Робив</a:t>
            </a:r>
            <a:r>
              <a:rPr lang="ru-RU" dirty="0"/>
              <a:t> усе: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воював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дрова рубав. Помер у 17-ій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розриву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побиття</a:t>
            </a:r>
            <a:r>
              <a:rPr lang="ru-RU" dirty="0"/>
              <a:t> «Беркутом».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Наумов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</a:rPr>
              <a:t>Григорович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9 </a:t>
            </a:r>
            <a:r>
              <a:rPr lang="ru-RU" dirty="0" err="1"/>
              <a:t>березня</a:t>
            </a:r>
            <a:r>
              <a:rPr lang="ru-RU" dirty="0"/>
              <a:t> 1970, селище Шевченко, </a:t>
            </a:r>
            <a:r>
              <a:rPr lang="ru-RU" dirty="0" err="1"/>
              <a:t>Добропільський</a:t>
            </a:r>
            <a:r>
              <a:rPr lang="ru-RU" dirty="0"/>
              <a:t> район, </a:t>
            </a:r>
            <a:r>
              <a:rPr lang="ru-RU" dirty="0" err="1"/>
              <a:t>Донецька</a:t>
            </a:r>
            <a:r>
              <a:rPr lang="ru-RU" dirty="0"/>
              <a:t>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14422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18 лютого, </a:t>
            </a:r>
            <a:r>
              <a:rPr lang="ru-RU" dirty="0" err="1"/>
              <a:t>вранці</a:t>
            </a:r>
            <a:r>
              <a:rPr lang="ru-RU" dirty="0"/>
              <a:t>, на </a:t>
            </a:r>
            <a:r>
              <a:rPr lang="ru-RU" u="sng" dirty="0" err="1"/>
              <a:t>Трухановому</a:t>
            </a:r>
            <a:r>
              <a:rPr lang="ru-RU" u="sng" dirty="0"/>
              <a:t> </a:t>
            </a:r>
            <a:r>
              <a:rPr lang="ru-RU" u="sng" dirty="0" err="1"/>
              <a:t>острові</a:t>
            </a:r>
            <a:r>
              <a:rPr lang="ru-RU" dirty="0"/>
              <a:t>. </a:t>
            </a:r>
            <a:r>
              <a:rPr lang="ru-RU" dirty="0" err="1"/>
              <a:t>Загиблий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хусточку</a:t>
            </a:r>
            <a:r>
              <a:rPr lang="ru-RU" dirty="0"/>
              <a:t> </a:t>
            </a:r>
            <a:r>
              <a:rPr lang="ru-RU" dirty="0" err="1"/>
              <a:t>Самооборони</a:t>
            </a:r>
            <a:r>
              <a:rPr lang="ru-RU" dirty="0"/>
              <a:t> Майдану на </a:t>
            </a:r>
            <a:r>
              <a:rPr lang="ru-RU" dirty="0" err="1"/>
              <a:t>шиї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викраденний</a:t>
            </a:r>
            <a:r>
              <a:rPr lang="ru-RU" dirty="0" smtClean="0"/>
              <a:t> та задушений.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залишились</a:t>
            </a:r>
            <a:r>
              <a:rPr lang="ru-RU" dirty="0" smtClean="0"/>
              <a:t> 85-річна </a:t>
            </a:r>
            <a:r>
              <a:rPr lang="ru-RU" dirty="0" err="1" smtClean="0"/>
              <a:t>матір</a:t>
            </a:r>
            <a:r>
              <a:rPr lang="ru-RU" dirty="0" smtClean="0"/>
              <a:t>,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714604" cy="20359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496"/>
            <a:ext cx="3777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Капінос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Анатолійович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39940" name="Picture 4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429000"/>
            <a:ext cx="2509820" cy="24955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10 </a:t>
            </a:r>
            <a:r>
              <a:rPr lang="ru-RU" dirty="0" err="1"/>
              <a:t>березня</a:t>
            </a:r>
            <a:r>
              <a:rPr lang="ru-RU" dirty="0"/>
              <a:t> 1984, село </a:t>
            </a:r>
            <a:r>
              <a:rPr lang="ru-RU" dirty="0" err="1"/>
              <a:t>Дунаїв</a:t>
            </a:r>
            <a:r>
              <a:rPr lang="ru-RU" dirty="0"/>
              <a:t>, </a:t>
            </a:r>
            <a:r>
              <a:rPr lang="ru-RU" dirty="0" err="1"/>
              <a:t>Кременецький</a:t>
            </a:r>
            <a:r>
              <a:rPr lang="ru-RU" dirty="0"/>
              <a:t> район, </a:t>
            </a:r>
            <a:r>
              <a:rPr lang="ru-RU" dirty="0" err="1"/>
              <a:t>Тернопільська</a:t>
            </a:r>
            <a:r>
              <a:rPr lang="ru-RU" dirty="0"/>
              <a:t> область, </a:t>
            </a:r>
            <a:r>
              <a:rPr lang="ru-RU" dirty="0" err="1"/>
              <a:t>активіст</a:t>
            </a:r>
            <a:r>
              <a:rPr lang="ru-RU" dirty="0"/>
              <a:t> ВО «Свобода»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214818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2012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витримав</a:t>
            </a:r>
            <a:r>
              <a:rPr lang="ru-RU" dirty="0"/>
              <a:t> 12 </a:t>
            </a:r>
            <a:r>
              <a:rPr lang="ru-RU" dirty="0" err="1"/>
              <a:t>днів</a:t>
            </a:r>
            <a:r>
              <a:rPr lang="ru-RU" dirty="0"/>
              <a:t> без </a:t>
            </a:r>
            <a:r>
              <a:rPr lang="ru-RU" dirty="0" err="1"/>
              <a:t>їжі</a:t>
            </a:r>
            <a:r>
              <a:rPr lang="ru-RU" dirty="0"/>
              <a:t> на знак протесту </a:t>
            </a:r>
            <a:r>
              <a:rPr lang="ru-RU" dirty="0" err="1"/>
              <a:t>проти</a:t>
            </a:r>
            <a:r>
              <a:rPr lang="ru-RU" dirty="0"/>
              <a:t>«</a:t>
            </a:r>
            <a:r>
              <a:rPr lang="ru-RU" dirty="0" err="1"/>
              <a:t>мовного</a:t>
            </a:r>
            <a:r>
              <a:rPr lang="ru-RU" dirty="0"/>
              <a:t> закону</a:t>
            </a:r>
            <a:r>
              <a:rPr lang="ru-RU" dirty="0" smtClean="0"/>
              <a:t>».</a:t>
            </a:r>
            <a:r>
              <a:rPr lang="ru-RU" dirty="0"/>
              <a:t> — На майдан </a:t>
            </a:r>
            <a:r>
              <a:rPr lang="ru-RU" dirty="0" err="1"/>
              <a:t>Сашко</a:t>
            </a:r>
            <a:r>
              <a:rPr lang="ru-RU" dirty="0"/>
              <a:t> </a:t>
            </a:r>
            <a:r>
              <a:rPr lang="ru-RU" dirty="0" err="1"/>
              <a:t>їздив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на </a:t>
            </a:r>
            <a:r>
              <a:rPr lang="ru-RU" dirty="0" err="1"/>
              <a:t>Грушевського</a:t>
            </a:r>
            <a:r>
              <a:rPr lang="ru-RU" dirty="0"/>
              <a:t> 18 лютого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влучили</a:t>
            </a:r>
            <a:r>
              <a:rPr lang="ru-RU" dirty="0"/>
              <a:t> гранатою, — </a:t>
            </a:r>
            <a:r>
              <a:rPr lang="ru-RU" dirty="0" err="1"/>
              <a:t>каже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друг Михайло </a:t>
            </a:r>
            <a:r>
              <a:rPr lang="ru-RU" dirty="0" err="1"/>
              <a:t>Згар</a:t>
            </a:r>
            <a:r>
              <a:rPr lang="ru-RU" dirty="0"/>
              <a:t>. — </a:t>
            </a:r>
            <a:r>
              <a:rPr lang="ru-RU" dirty="0" err="1"/>
              <a:t>Йому</a:t>
            </a:r>
            <a:r>
              <a:rPr lang="ru-RU" dirty="0"/>
              <a:t> пробили </a:t>
            </a:r>
            <a:r>
              <a:rPr lang="ru-RU" dirty="0" err="1"/>
              <a:t>артерію</a:t>
            </a:r>
            <a:r>
              <a:rPr lang="ru-RU" dirty="0"/>
              <a:t>. Сашка </a:t>
            </a:r>
            <a:r>
              <a:rPr lang="ru-RU" dirty="0" err="1"/>
              <a:t>госпіталізували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в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6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Плеханов </a:t>
            </a:r>
            <a:r>
              <a:rPr lang="ru-RU" b="1" u="sng" dirty="0" err="1">
                <a:solidFill>
                  <a:schemeClr val="bg1"/>
                </a:solidFill>
              </a:rPr>
              <a:t>Олександр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Вікторович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485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7 </a:t>
            </a:r>
            <a:r>
              <a:rPr lang="ru-RU" sz="1400" dirty="0" err="1"/>
              <a:t>березня</a:t>
            </a:r>
            <a:r>
              <a:rPr lang="ru-RU" sz="1400" dirty="0"/>
              <a:t> 1991 (22 роки), студент </a:t>
            </a:r>
            <a:r>
              <a:rPr lang="ru-RU" sz="1400" dirty="0" err="1"/>
              <a:t>архітектурного</a:t>
            </a:r>
            <a:r>
              <a:rPr lang="ru-RU" sz="1400" dirty="0"/>
              <a:t> факультету </a:t>
            </a:r>
            <a:r>
              <a:rPr lang="ru-RU" sz="1400" dirty="0" err="1"/>
              <a:t>КНУБіА</a:t>
            </a:r>
            <a:r>
              <a:rPr lang="ru-RU" sz="1400" dirty="0"/>
              <a:t>, </a:t>
            </a:r>
            <a:r>
              <a:rPr lang="ru-RU" sz="1400" dirty="0" err="1"/>
              <a:t>наступного</a:t>
            </a:r>
            <a:r>
              <a:rPr lang="ru-RU" sz="1400" dirty="0"/>
              <a:t> дня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отримати</a:t>
            </a:r>
            <a:r>
              <a:rPr lang="ru-RU" sz="1400" dirty="0"/>
              <a:t> диплом бакалавра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18 лютого 2014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. Смерть </a:t>
            </a:r>
            <a:r>
              <a:rPr lang="ru-RU" dirty="0" err="1"/>
              <a:t>констатована</a:t>
            </a:r>
            <a:r>
              <a:rPr lang="ru-RU" dirty="0"/>
              <a:t> </a:t>
            </a:r>
            <a:r>
              <a:rPr lang="ru-RU" dirty="0" err="1"/>
              <a:t>лікарями</a:t>
            </a:r>
            <a:r>
              <a:rPr lang="ru-RU" dirty="0"/>
              <a:t> 17-ої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опізнав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загиблого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 19-го лютого. Помер у 17-й </a:t>
            </a:r>
            <a:r>
              <a:rPr lang="ru-RU" dirty="0" err="1"/>
              <a:t>лікарні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225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Зайко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Яків</a:t>
            </a:r>
            <a:r>
              <a:rPr lang="ru-RU" b="1" u="sng" dirty="0">
                <a:solidFill>
                  <a:schemeClr val="bg1"/>
                </a:solidFill>
              </a:rPr>
              <a:t> Якович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 </a:t>
            </a:r>
            <a:r>
              <a:rPr lang="ru-RU" dirty="0" err="1" smtClean="0"/>
              <a:t>квітня</a:t>
            </a:r>
            <a:r>
              <a:rPr lang="ru-RU" dirty="0" smtClean="0"/>
              <a:t> 1940</a:t>
            </a:r>
            <a:r>
              <a:rPr lang="ru-RU" dirty="0"/>
              <a:t>, Житомир, </a:t>
            </a:r>
            <a:r>
              <a:rPr lang="ru-RU" dirty="0" err="1"/>
              <a:t>білорус</a:t>
            </a:r>
            <a:r>
              <a:rPr lang="ru-RU" dirty="0"/>
              <a:t>, </a:t>
            </a:r>
            <a:r>
              <a:rPr lang="ru-RU" dirty="0" err="1"/>
              <a:t>громадянин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депутат </a:t>
            </a:r>
            <a:r>
              <a:rPr lang="ru-RU" dirty="0" err="1"/>
              <a:t>України</a:t>
            </a:r>
            <a:r>
              <a:rPr lang="ru-RU" dirty="0"/>
              <a:t> I </a:t>
            </a:r>
            <a:r>
              <a:rPr lang="ru-RU" dirty="0" err="1"/>
              <a:t>скликання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інфаркту</a:t>
            </a:r>
            <a:r>
              <a:rPr lang="ru-RU" dirty="0"/>
              <a:t>, </a:t>
            </a:r>
            <a:r>
              <a:rPr lang="ru-RU" dirty="0" err="1"/>
              <a:t>втікаючи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«Беркуту» на </a:t>
            </a:r>
            <a:r>
              <a:rPr lang="ru-RU" dirty="0" err="1"/>
              <a:t>вул</a:t>
            </a:r>
            <a:r>
              <a:rPr lang="ru-RU" dirty="0"/>
              <a:t>. </a:t>
            </a:r>
            <a:r>
              <a:rPr lang="ru-RU" dirty="0" err="1"/>
              <a:t>Інститутській</a:t>
            </a:r>
            <a:r>
              <a:rPr lang="ru-RU" dirty="0"/>
              <a:t>.</a:t>
            </a:r>
          </a:p>
        </p:txBody>
      </p:sp>
      <p:pic>
        <p:nvPicPr>
          <p:cNvPr id="38914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1900736" cy="2847936"/>
          </a:xfrm>
          <a:prstGeom prst="rect">
            <a:avLst/>
          </a:prstGeom>
          <a:noFill/>
        </p:spPr>
      </p:pic>
      <p:pic>
        <p:nvPicPr>
          <p:cNvPr id="38916" name="Picture 4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00438"/>
            <a:ext cx="2286016" cy="298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45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Кульчицький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Станіславович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334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25 </a:t>
            </a:r>
            <a:r>
              <a:rPr lang="ru-RU" dirty="0" err="1"/>
              <a:t>липня</a:t>
            </a:r>
            <a:r>
              <a:rPr lang="ru-RU" dirty="0"/>
              <a:t> 1949. Мешкав у 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Помер у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18 на 19 лютого. Куля </a:t>
            </a:r>
            <a:r>
              <a:rPr lang="ru-RU" dirty="0" err="1"/>
              <a:t>пройшла</a:t>
            </a:r>
            <a:r>
              <a:rPr lang="ru-RU" dirty="0"/>
              <a:t> на </a:t>
            </a:r>
            <a:r>
              <a:rPr lang="ru-RU" dirty="0" err="1"/>
              <a:t>виліт</a:t>
            </a:r>
            <a:r>
              <a:rPr lang="ru-RU" dirty="0"/>
              <a:t> через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застрягла</a:t>
            </a:r>
            <a:r>
              <a:rPr lang="ru-RU" dirty="0"/>
              <a:t> в </a:t>
            </a:r>
            <a:r>
              <a:rPr lang="ru-RU" dirty="0" err="1"/>
              <a:t>одязі</a:t>
            </a:r>
            <a:r>
              <a:rPr lang="ru-RU" dirty="0"/>
              <a:t>. Друга </a:t>
            </a:r>
            <a:r>
              <a:rPr lang="ru-RU" dirty="0" err="1"/>
              <a:t>влучила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в </a:t>
            </a:r>
            <a:r>
              <a:rPr lang="ru-RU" dirty="0" err="1"/>
              <a:t>живіт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358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>
                <a:solidFill>
                  <a:schemeClr val="bg1"/>
                </a:solidFill>
              </a:rPr>
              <a:t>Черненко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9 </a:t>
            </a:r>
            <a:r>
              <a:rPr lang="ru-RU" sz="1400" dirty="0" err="1"/>
              <a:t>грудня</a:t>
            </a:r>
            <a:r>
              <a:rPr lang="ru-RU" sz="1400" dirty="0"/>
              <a:t> 1978 (35 </a:t>
            </a:r>
            <a:r>
              <a:rPr lang="ru-RU" sz="1400" dirty="0" err="1"/>
              <a:t>років</a:t>
            </a:r>
            <a:r>
              <a:rPr lang="ru-RU" sz="1400" dirty="0"/>
              <a:t>) </a:t>
            </a:r>
            <a:r>
              <a:rPr lang="ru-RU" sz="1400" dirty="0" err="1"/>
              <a:t>Київ</a:t>
            </a:r>
            <a:r>
              <a:rPr lang="ru-RU" sz="1400" dirty="0"/>
              <a:t>. </a:t>
            </a:r>
            <a:r>
              <a:rPr lang="ru-RU" sz="1400" dirty="0" err="1"/>
              <a:t>Народився</a:t>
            </a:r>
            <a:r>
              <a:rPr lang="ru-RU" sz="1400" dirty="0"/>
              <a:t> в </a:t>
            </a:r>
            <a:r>
              <a:rPr lang="ru-RU" sz="1400" dirty="0" err="1"/>
              <a:t>селіСлободо-Петрівка</a:t>
            </a:r>
            <a:r>
              <a:rPr lang="ru-RU" sz="1400" dirty="0"/>
              <a:t> </a:t>
            </a:r>
            <a:r>
              <a:rPr lang="ru-RU" sz="1400" dirty="0" err="1"/>
              <a:t>Гребінківський</a:t>
            </a:r>
            <a:r>
              <a:rPr lang="ru-RU" sz="1400" dirty="0"/>
              <a:t> район </a:t>
            </a:r>
            <a:r>
              <a:rPr lang="ru-RU" sz="1400" dirty="0" err="1"/>
              <a:t>Полтавська</a:t>
            </a:r>
            <a:r>
              <a:rPr lang="ru-RU" sz="1400" dirty="0"/>
              <a:t> область. </a:t>
            </a:r>
            <a:r>
              <a:rPr lang="ru-RU" sz="1400" dirty="0" err="1"/>
              <a:t>Закінчив</a:t>
            </a:r>
            <a:r>
              <a:rPr lang="ru-RU" sz="1400" dirty="0"/>
              <a:t> </a:t>
            </a:r>
            <a:r>
              <a:rPr lang="ru-RU" sz="1400" dirty="0" err="1"/>
              <a:t>Національний</a:t>
            </a:r>
            <a:r>
              <a:rPr lang="ru-RU" sz="1400" dirty="0"/>
              <a:t> </a:t>
            </a:r>
            <a:r>
              <a:rPr lang="ru-RU" sz="1400" dirty="0" err="1"/>
              <a:t>транспортний</a:t>
            </a:r>
            <a:r>
              <a:rPr lang="ru-RU" sz="1400" dirty="0"/>
              <a:t> </a:t>
            </a:r>
            <a:r>
              <a:rPr lang="ru-RU" sz="1400" dirty="0" err="1"/>
              <a:t>університет</a:t>
            </a:r>
            <a:r>
              <a:rPr lang="ru-RU" sz="1400" dirty="0"/>
              <a:t>. </a:t>
            </a:r>
            <a:r>
              <a:rPr lang="ru-RU" sz="1400" dirty="0" err="1"/>
              <a:t>Залишилась</a:t>
            </a:r>
            <a:r>
              <a:rPr lang="ru-RU" sz="1400" dirty="0"/>
              <a:t> 7-місячна </a:t>
            </a:r>
            <a:r>
              <a:rPr lang="ru-RU" sz="1400" dirty="0" err="1" smtClean="0"/>
              <a:t>дитина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18 лютого поранений в груди та </a:t>
            </a:r>
            <a:r>
              <a:rPr lang="ru-RU" dirty="0" err="1"/>
              <a:t>був</a:t>
            </a:r>
            <a:r>
              <a:rPr lang="ru-RU" dirty="0"/>
              <a:t> доставлений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 до 17-ї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проникаючим</a:t>
            </a:r>
            <a:r>
              <a:rPr lang="ru-RU" dirty="0"/>
              <a:t> </a:t>
            </a:r>
            <a:r>
              <a:rPr lang="ru-RU" dirty="0" err="1"/>
              <a:t>вогнепальним</a:t>
            </a:r>
            <a:r>
              <a:rPr lang="ru-RU" dirty="0"/>
              <a:t> </a:t>
            </a:r>
            <a:r>
              <a:rPr lang="ru-RU" dirty="0" err="1"/>
              <a:t>пораненням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Опізнання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проводила сестра.</a:t>
            </a:r>
          </a:p>
        </p:txBody>
      </p:sp>
      <p:pic>
        <p:nvPicPr>
          <p:cNvPr id="37890" name="Picture 2" descr="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021572" cy="2857520"/>
          </a:xfrm>
          <a:prstGeom prst="rect">
            <a:avLst/>
          </a:prstGeom>
          <a:noFill/>
        </p:spPr>
      </p:pic>
      <p:pic>
        <p:nvPicPr>
          <p:cNvPr id="37892" name="Picture 4" descr="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071810"/>
            <a:ext cx="2015184" cy="30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3472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Пасхалін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Юрій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Отримав</a:t>
            </a:r>
            <a:r>
              <a:rPr lang="ru-RU" dirty="0"/>
              <a:t> три </a:t>
            </a:r>
            <a:r>
              <a:rPr lang="ru-RU" dirty="0" err="1"/>
              <a:t>вогнепальні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спину та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пневматичне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, першу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підпалу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евакуйювали</a:t>
            </a:r>
            <a:r>
              <a:rPr lang="ru-RU" dirty="0"/>
              <a:t> до 18-й </a:t>
            </a:r>
            <a:r>
              <a:rPr lang="ru-RU" dirty="0" err="1"/>
              <a:t>лікарні</a:t>
            </a:r>
            <a:r>
              <a:rPr lang="ru-RU" dirty="0"/>
              <a:t> на </a:t>
            </a:r>
            <a:r>
              <a:rPr lang="ru-RU" dirty="0" err="1"/>
              <a:t>бульварі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врятувати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00372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Васильцов </a:t>
            </a:r>
            <a:r>
              <a:rPr lang="ru-RU" b="1" u="sng" dirty="0" err="1">
                <a:solidFill>
                  <a:schemeClr val="bg1"/>
                </a:solidFill>
              </a:rPr>
              <a:t>Віталій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Валерійович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Проживав </a:t>
            </a:r>
            <a:r>
              <a:rPr lang="ru-RU" dirty="0"/>
              <a:t>у с. </a:t>
            </a:r>
            <a:r>
              <a:rPr lang="ru-RU" dirty="0" err="1"/>
              <a:t>Жорнівка</a:t>
            </a:r>
            <a:r>
              <a:rPr lang="ru-RU" dirty="0"/>
              <a:t> </a:t>
            </a:r>
            <a:r>
              <a:rPr lang="ru-RU" dirty="0" err="1"/>
              <a:t>Києво-Святошинського</a:t>
            </a:r>
            <a:r>
              <a:rPr lang="ru-RU" dirty="0"/>
              <a:t> району 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доньок</a:t>
            </a:r>
            <a:r>
              <a:rPr lang="ru-RU" dirty="0"/>
              <a:t> 7-ми та 1-річного </a:t>
            </a:r>
            <a:r>
              <a:rPr lang="ru-RU" dirty="0" err="1"/>
              <a:t>віку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Застрелений</a:t>
            </a:r>
            <a:r>
              <a:rPr lang="ru-RU" dirty="0"/>
              <a:t> на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Житомирській</a:t>
            </a:r>
            <a:r>
              <a:rPr lang="ru-RU" dirty="0"/>
              <a:t>. </a:t>
            </a:r>
            <a:r>
              <a:rPr lang="ru-RU" dirty="0" err="1"/>
              <a:t>Знаходився</a:t>
            </a:r>
            <a:r>
              <a:rPr lang="ru-RU" dirty="0"/>
              <a:t> в </a:t>
            </a:r>
            <a:r>
              <a:rPr lang="ru-RU" dirty="0" err="1"/>
              <a:t>Олесандрівській</a:t>
            </a:r>
            <a:r>
              <a:rPr lang="ru-RU" dirty="0"/>
              <a:t> (</a:t>
            </a:r>
            <a:r>
              <a:rPr lang="ru-RU" dirty="0" err="1"/>
              <a:t>Жовтнева</a:t>
            </a:r>
            <a:r>
              <a:rPr lang="ru-RU" dirty="0"/>
              <a:t>) </a:t>
            </a:r>
            <a:r>
              <a:rPr lang="ru-RU" dirty="0" err="1"/>
              <a:t>лікарні</a:t>
            </a:r>
            <a:r>
              <a:rPr lang="ru-RU" dirty="0"/>
              <a:t> (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Шовковична</a:t>
            </a:r>
            <a:r>
              <a:rPr lang="ru-RU" dirty="0"/>
              <a:t>)</a:t>
            </a:r>
          </a:p>
        </p:txBody>
      </p:sp>
      <p:pic>
        <p:nvPicPr>
          <p:cNvPr id="36866" name="Picture 2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238483" cy="2428862"/>
          </a:xfrm>
          <a:prstGeom prst="rect">
            <a:avLst/>
          </a:prstGeom>
          <a:noFill/>
        </p:spPr>
      </p:pic>
      <p:pic>
        <p:nvPicPr>
          <p:cNvPr id="36868" name="Picture 4" descr="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143232" cy="20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3313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Варениця</a:t>
            </a:r>
            <a:r>
              <a:rPr lang="ru-RU" b="1" u="sng" dirty="0">
                <a:solidFill>
                  <a:schemeClr val="bg1"/>
                </a:solidFill>
              </a:rPr>
              <a:t> Роман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Застрелений</a:t>
            </a:r>
            <a:r>
              <a:rPr lang="ru-RU" dirty="0"/>
              <a:t> на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Житомирській</a:t>
            </a:r>
            <a:r>
              <a:rPr lang="ru-RU" dirty="0"/>
              <a:t>. </a:t>
            </a:r>
            <a:r>
              <a:rPr lang="ru-RU" dirty="0" err="1"/>
              <a:t>Знаходився</a:t>
            </a:r>
            <a:r>
              <a:rPr lang="ru-RU" dirty="0"/>
              <a:t> в </a:t>
            </a:r>
            <a:r>
              <a:rPr lang="ru-RU" dirty="0" err="1"/>
              <a:t>Олександрівській</a:t>
            </a:r>
            <a:r>
              <a:rPr lang="ru-RU" dirty="0"/>
              <a:t> (</a:t>
            </a:r>
            <a:r>
              <a:rPr lang="ru-RU" dirty="0" err="1"/>
              <a:t>Жовтнева</a:t>
            </a:r>
            <a:r>
              <a:rPr lang="ru-RU" dirty="0"/>
              <a:t>) </a:t>
            </a:r>
            <a:r>
              <a:rPr lang="ru-RU" dirty="0" err="1"/>
              <a:t>клінічній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(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Шовковична</a:t>
            </a:r>
            <a:r>
              <a:rPr lang="ru-RU" dirty="0"/>
              <a:t>)</a:t>
            </a:r>
          </a:p>
        </p:txBody>
      </p:sp>
      <p:pic>
        <p:nvPicPr>
          <p:cNvPr id="35842" name="Picture 2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2916836" cy="1638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2143116"/>
            <a:ext cx="3327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Пантєлєєв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Іван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5003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на </a:t>
            </a:r>
            <a:r>
              <a:rPr lang="ru-RU" dirty="0" err="1"/>
              <a:t>Інститутській</a:t>
            </a:r>
            <a:r>
              <a:rPr lang="ru-RU" dirty="0"/>
              <a:t>. За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лікарів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—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куль.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endParaRPr lang="ru-RU" dirty="0"/>
          </a:p>
        </p:txBody>
      </p:sp>
      <p:pic>
        <p:nvPicPr>
          <p:cNvPr id="35844" name="Picture 4" descr="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1957376" cy="2718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572008"/>
            <a:ext cx="26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Точин</a:t>
            </a:r>
            <a:r>
              <a:rPr lang="ru-RU" b="1" u="sng" dirty="0">
                <a:solidFill>
                  <a:schemeClr val="bg1"/>
                </a:solidFill>
              </a:rPr>
              <a:t> Роман </a:t>
            </a:r>
            <a:r>
              <a:rPr lang="ru-RU" b="1" u="sng" dirty="0" smtClean="0">
                <a:solidFill>
                  <a:schemeClr val="bg1"/>
                </a:solidFill>
              </a:rPr>
              <a:t>Петрович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вогнепального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голову.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.</a:t>
            </a:r>
          </a:p>
        </p:txBody>
      </p:sp>
      <p:pic>
        <p:nvPicPr>
          <p:cNvPr id="35846" name="Picture 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2947737" cy="197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296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Чміленко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Віктор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Іванович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3375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Фермер, </a:t>
            </a:r>
            <a:r>
              <a:rPr lang="ru-RU" dirty="0" err="1"/>
              <a:t>застрелений</a:t>
            </a:r>
            <a:r>
              <a:rPr lang="ru-RU" dirty="0"/>
              <a:t> снайпером</a:t>
            </a:r>
          </a:p>
        </p:txBody>
      </p:sp>
      <p:pic>
        <p:nvPicPr>
          <p:cNvPr id="34818" name="Picture 2" descr="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2667018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2214554"/>
            <a:ext cx="312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Ушневич</a:t>
            </a:r>
            <a:r>
              <a:rPr lang="ru-RU" b="1" u="sng" dirty="0">
                <a:solidFill>
                  <a:schemeClr val="bg1"/>
                </a:solidFill>
              </a:rPr>
              <a:t> Олег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6431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Застрелений</a:t>
            </a:r>
            <a:r>
              <a:rPr lang="ru-RU" dirty="0"/>
              <a:t> снайпером на </a:t>
            </a:r>
            <a:r>
              <a:rPr lang="ru-RU" dirty="0" err="1"/>
              <a:t>Інститутській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Жовтневого палацу.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.</a:t>
            </a:r>
          </a:p>
        </p:txBody>
      </p:sp>
      <p:pic>
        <p:nvPicPr>
          <p:cNvPr id="34820" name="Picture 4" descr="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1731032" cy="29001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357694"/>
            <a:ext cx="2891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Ткачук </a:t>
            </a:r>
            <a:r>
              <a:rPr lang="ru-RU" b="1" u="sng" dirty="0" err="1">
                <a:solidFill>
                  <a:schemeClr val="bg1"/>
                </a:solidFill>
              </a:rPr>
              <a:t>Ігор</a:t>
            </a:r>
            <a:r>
              <a:rPr lang="ru-RU" b="1" u="sng" dirty="0">
                <a:solidFill>
                  <a:schemeClr val="bg1"/>
                </a:solidFill>
              </a:rPr>
              <a:t> Михайлович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Поїхав</a:t>
            </a:r>
            <a:r>
              <a:rPr lang="ru-RU" dirty="0"/>
              <a:t> у </a:t>
            </a:r>
            <a:r>
              <a:rPr lang="ru-RU" dirty="0" err="1"/>
              <a:t>Київ</a:t>
            </a:r>
            <a:r>
              <a:rPr lang="ru-RU" dirty="0"/>
              <a:t> 18 лютого, </a:t>
            </a:r>
            <a:r>
              <a:rPr lang="ru-RU" dirty="0" err="1"/>
              <a:t>загинув</a:t>
            </a:r>
            <a:r>
              <a:rPr lang="ru-RU" dirty="0"/>
              <a:t> 20.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».</a:t>
            </a:r>
          </a:p>
        </p:txBody>
      </p:sp>
      <p:pic>
        <p:nvPicPr>
          <p:cNvPr id="34822" name="Picture 6" descr="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095620" cy="249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81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Царьок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Жовтневого палацу. </a:t>
            </a:r>
            <a:r>
              <a:rPr lang="ru-RU" dirty="0" err="1"/>
              <a:t>Зламані</a:t>
            </a:r>
            <a:r>
              <a:rPr lang="ru-RU" dirty="0"/>
              <a:t> ноги, рука, ребра, три </a:t>
            </a:r>
            <a:r>
              <a:rPr lang="ru-RU" dirty="0" err="1"/>
              <a:t>кульові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— (два в </a:t>
            </a:r>
            <a:r>
              <a:rPr lang="ru-RU" dirty="0" err="1"/>
              <a:t>живіт</a:t>
            </a:r>
            <a:r>
              <a:rPr lang="ru-RU" dirty="0"/>
              <a:t> и </a:t>
            </a:r>
            <a:r>
              <a:rPr lang="ru-RU" dirty="0" err="1"/>
              <a:t>одне</a:t>
            </a:r>
            <a:r>
              <a:rPr lang="ru-RU" dirty="0"/>
              <a:t> в груди). Без батька </a:t>
            </a:r>
            <a:r>
              <a:rPr lang="ru-RU" dirty="0" err="1"/>
              <a:t>залишилося</a:t>
            </a:r>
            <a:r>
              <a:rPr lang="ru-RU" dirty="0"/>
              <a:t> 5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.</a:t>
            </a:r>
          </a:p>
        </p:txBody>
      </p:sp>
      <p:pic>
        <p:nvPicPr>
          <p:cNvPr id="33794" name="Picture 2" descr="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2571768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428868"/>
            <a:ext cx="3769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Голоднюк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Устим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Володимирович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у </a:t>
            </a:r>
            <a:r>
              <a:rPr lang="ru-RU" dirty="0" err="1"/>
              <a:t>готелі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вогнепального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голову.</a:t>
            </a:r>
          </a:p>
        </p:txBody>
      </p:sp>
      <p:pic>
        <p:nvPicPr>
          <p:cNvPr id="33796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1445706" cy="25383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500570"/>
            <a:ext cx="412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Щербанюк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20 лютого 2014 року вбито </a:t>
            </a:r>
            <a:r>
              <a:rPr lang="ru-RU" dirty="0" err="1"/>
              <a:t>двома</a:t>
            </a:r>
            <a:r>
              <a:rPr lang="ru-RU" dirty="0"/>
              <a:t> кулями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стели. Перша </a:t>
            </a:r>
            <a:r>
              <a:rPr lang="ru-RU" dirty="0" err="1"/>
              <a:t>вцілила</a:t>
            </a:r>
            <a:r>
              <a:rPr lang="ru-RU" dirty="0"/>
              <a:t> </a:t>
            </a:r>
            <a:r>
              <a:rPr lang="ru-RU" dirty="0" err="1"/>
              <a:t>зліва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ребер, друга — в </a:t>
            </a:r>
            <a:r>
              <a:rPr lang="ru-RU" dirty="0" err="1"/>
              <a:t>серце</a:t>
            </a:r>
            <a:r>
              <a:rPr lang="ru-RU" dirty="0"/>
              <a:t>. Похорон </a:t>
            </a:r>
            <a:r>
              <a:rPr lang="ru-RU" dirty="0" err="1"/>
              <a:t>відбувся</a:t>
            </a:r>
            <a:r>
              <a:rPr lang="ru-RU" dirty="0"/>
              <a:t> 23 лютого в </a:t>
            </a:r>
            <a:r>
              <a:rPr lang="ru-RU" dirty="0" err="1"/>
              <a:t>Чернівцях</a:t>
            </a:r>
            <a:r>
              <a:rPr lang="ru-RU" dirty="0"/>
              <a:t>. </a:t>
            </a:r>
            <a:r>
              <a:rPr lang="ru-RU" dirty="0" err="1"/>
              <a:t>Попрощатися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героєм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чернівчан</a:t>
            </a:r>
            <a:endParaRPr lang="ru-RU" dirty="0"/>
          </a:p>
        </p:txBody>
      </p:sp>
      <p:pic>
        <p:nvPicPr>
          <p:cNvPr id="33798" name="Picture 6" descr="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71942"/>
            <a:ext cx="2476500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4.bp.blogspot.com/-0AKs2zPlqDw/Uwu-0-AH72I/AAAAAAAAAnY/UCIXpGOJnYg/s1600/dzhEsdRF_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uk-UA" dirty="0" smtClean="0"/>
              <a:t> загиблим під час акції</a:t>
            </a:r>
            <a:r>
              <a:rPr lang="ru-RU" dirty="0"/>
              <a:t> </a:t>
            </a:r>
            <a:r>
              <a:rPr lang="ru-RU" dirty="0" smtClean="0"/>
              <a:t>протесту в </a:t>
            </a:r>
            <a:r>
              <a:rPr lang="ru-RU" dirty="0" err="1" smtClean="0"/>
              <a:t>Україні</a:t>
            </a:r>
            <a:r>
              <a:rPr lang="ru-RU" dirty="0"/>
              <a:t> у </a:t>
            </a:r>
            <a:r>
              <a:rPr lang="ru-RU" dirty="0" err="1"/>
              <a:t>грудні</a:t>
            </a:r>
            <a:r>
              <a:rPr lang="ru-RU" dirty="0"/>
              <a:t> 2013 — лютому 2014 </a:t>
            </a:r>
            <a:r>
              <a:rPr lang="ru-RU" dirty="0" smtClean="0"/>
              <a:t>року </a:t>
            </a:r>
            <a:r>
              <a:rPr lang="ru-RU" dirty="0" err="1" smtClean="0"/>
              <a:t>присвячується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1" name="Тіана Роз - Мамо, не плач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313" y="63579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262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Костенко </a:t>
            </a:r>
            <a:r>
              <a:rPr lang="ru-RU" b="1" u="sng" dirty="0" err="1">
                <a:solidFill>
                  <a:schemeClr val="bg1"/>
                </a:solidFill>
              </a:rPr>
              <a:t>Ігор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Ігорович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убитий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Жовтневого палацу. За словами </a:t>
            </a:r>
            <a:r>
              <a:rPr lang="ru-RU" dirty="0" err="1"/>
              <a:t>його</a:t>
            </a:r>
            <a:r>
              <a:rPr lang="ru-RU" dirty="0"/>
              <a:t> друга </a:t>
            </a:r>
            <a:r>
              <a:rPr lang="ru-RU" dirty="0" err="1"/>
              <a:t>Володимира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переносив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Ігоря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ноги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побиті</a:t>
            </a:r>
            <a:r>
              <a:rPr lang="ru-RU" dirty="0"/>
              <a:t> «так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зав'язати</a:t>
            </a:r>
            <a:r>
              <a:rPr lang="ru-RU" dirty="0"/>
              <a:t> на </a:t>
            </a:r>
            <a:r>
              <a:rPr lang="ru-RU" dirty="0" err="1"/>
              <a:t>вузол</a:t>
            </a:r>
            <a:r>
              <a:rPr lang="ru-RU" dirty="0"/>
              <a:t>».</a:t>
            </a:r>
          </a:p>
        </p:txBody>
      </p:sp>
      <p:pic>
        <p:nvPicPr>
          <p:cNvPr id="32770" name="Picture 2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1716419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643182"/>
            <a:ext cx="317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Шилінг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Йосип</a:t>
            </a:r>
            <a:r>
              <a:rPr lang="ru-RU" b="1" u="sng" dirty="0">
                <a:solidFill>
                  <a:schemeClr val="bg1"/>
                </a:solidFill>
              </a:rPr>
              <a:t>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07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пострілу</a:t>
            </a:r>
            <a:r>
              <a:rPr lang="ru-RU" dirty="0"/>
              <a:t> в голову </a:t>
            </a:r>
            <a:r>
              <a:rPr lang="ru-RU" dirty="0" err="1"/>
              <a:t>біля</a:t>
            </a:r>
            <a:r>
              <a:rPr lang="ru-RU" dirty="0"/>
              <a:t> Жовтневого палацу.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</a:t>
            </a:r>
          </a:p>
        </p:txBody>
      </p:sp>
      <p:pic>
        <p:nvPicPr>
          <p:cNvPr id="32772" name="Picture 4" descr="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643050"/>
            <a:ext cx="1800238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357694"/>
            <a:ext cx="3159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Паращук </a:t>
            </a:r>
            <a:r>
              <a:rPr lang="ru-RU" b="1" u="sng" dirty="0" err="1">
                <a:solidFill>
                  <a:schemeClr val="bg1"/>
                </a:solidFill>
              </a:rPr>
              <a:t>Юрій</a:t>
            </a:r>
            <a:r>
              <a:rPr lang="ru-RU" b="1" u="sng" dirty="0">
                <a:solidFill>
                  <a:schemeClr val="bg1"/>
                </a:solidFill>
              </a:rPr>
              <a:t> Григорович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Убитий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пострілу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на </a:t>
            </a:r>
            <a:r>
              <a:rPr lang="ru-RU" dirty="0" err="1"/>
              <a:t>Інститутській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Швайка</a:t>
            </a:r>
            <a:r>
              <a:rPr lang="ru-RU" dirty="0"/>
              <a:t> у </a:t>
            </a:r>
            <a:r>
              <a:rPr lang="ru-RU" dirty="0" err="1"/>
              <a:t>твітері</a:t>
            </a:r>
            <a:r>
              <a:rPr lang="ru-RU" dirty="0"/>
              <a:t>.</a:t>
            </a:r>
          </a:p>
        </p:txBody>
      </p:sp>
      <p:pic>
        <p:nvPicPr>
          <p:cNvPr id="32774" name="Picture 6" descr="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940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Дзявульський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</a:t>
            </a:r>
            <a:r>
              <a:rPr lang="ru-RU" b="1" u="sng" dirty="0">
                <a:solidFill>
                  <a:schemeClr val="bg1"/>
                </a:solidFill>
              </a:rPr>
              <a:t> Степанович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снайпера, яка </a:t>
            </a:r>
            <a:r>
              <a:rPr lang="ru-RU" dirty="0" err="1"/>
              <a:t>влучила</a:t>
            </a:r>
            <a:r>
              <a:rPr lang="ru-RU" dirty="0"/>
              <a:t> прямо у </a:t>
            </a:r>
            <a:r>
              <a:rPr lang="ru-RU" dirty="0" err="1"/>
              <a:t>серце</a:t>
            </a:r>
            <a:endParaRPr lang="ru-RU" dirty="0"/>
          </a:p>
        </p:txBody>
      </p:sp>
      <p:pic>
        <p:nvPicPr>
          <p:cNvPr id="31746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52"/>
            <a:ext cx="1723442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571744"/>
            <a:ext cx="355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Сольчаник</a:t>
            </a:r>
            <a:r>
              <a:rPr lang="ru-RU" b="1" u="sng" dirty="0">
                <a:solidFill>
                  <a:schemeClr val="bg1"/>
                </a:solidFill>
              </a:rPr>
              <a:t> Богдан </a:t>
            </a:r>
            <a:r>
              <a:rPr lang="ru-RU" b="1" u="sng" dirty="0" err="1">
                <a:solidFill>
                  <a:schemeClr val="bg1"/>
                </a:solidFill>
              </a:rPr>
              <a:t>Зиновійович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000372"/>
            <a:ext cx="454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Тіло</a:t>
            </a:r>
            <a:r>
              <a:rPr lang="ru-RU" dirty="0"/>
              <a:t> на </a:t>
            </a:r>
            <a:r>
              <a:rPr lang="ru-RU" dirty="0" err="1"/>
              <a:t>подвір'ї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Михайлівського</a:t>
            </a:r>
            <a:r>
              <a:rPr lang="ru-RU" dirty="0"/>
              <a:t> собору</a:t>
            </a:r>
          </a:p>
        </p:txBody>
      </p:sp>
      <p:pic>
        <p:nvPicPr>
          <p:cNvPr id="31748" name="Picture 4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786082" cy="20917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429132"/>
            <a:ext cx="35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Бондарчук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857760"/>
            <a:ext cx="267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Убитий</a:t>
            </a:r>
            <a:r>
              <a:rPr lang="ru-RU" dirty="0"/>
              <a:t> на </a:t>
            </a:r>
            <a:r>
              <a:rPr lang="ru-RU" dirty="0" err="1"/>
              <a:t>Інститутській</a:t>
            </a:r>
            <a:r>
              <a:rPr lang="ru-RU" dirty="0"/>
              <a:t>.</a:t>
            </a:r>
          </a:p>
        </p:txBody>
      </p:sp>
      <p:pic>
        <p:nvPicPr>
          <p:cNvPr id="31750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57628"/>
            <a:ext cx="2143140" cy="271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92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Захаров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Костянтинович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/>
              <a:t>Загинув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пожежі</a:t>
            </a:r>
            <a:r>
              <a:rPr lang="ru-RU" sz="1200" dirty="0"/>
              <a:t> в </a:t>
            </a:r>
            <a:r>
              <a:rPr lang="ru-RU" sz="1200" dirty="0" err="1"/>
              <a:t>офісі</a:t>
            </a:r>
            <a:r>
              <a:rPr lang="ru-RU" sz="1200" dirty="0"/>
              <a:t> </a:t>
            </a:r>
            <a:r>
              <a:rPr lang="ru-RU" sz="1200" dirty="0" err="1"/>
              <a:t>Партії</a:t>
            </a:r>
            <a:r>
              <a:rPr lang="ru-RU" sz="1200" dirty="0"/>
              <a:t> </a:t>
            </a:r>
            <a:r>
              <a:rPr lang="ru-RU" sz="1200" dirty="0" err="1"/>
              <a:t>регіонів</a:t>
            </a:r>
            <a:r>
              <a:rPr lang="ru-RU" sz="1200" dirty="0"/>
              <a:t> на </a:t>
            </a:r>
            <a:r>
              <a:rPr lang="ru-RU" sz="1200" dirty="0" err="1"/>
              <a:t>Липській</a:t>
            </a:r>
            <a:r>
              <a:rPr lang="ru-RU" sz="1200" dirty="0"/>
              <a:t> 10. </a:t>
            </a:r>
            <a:r>
              <a:rPr lang="ru-RU" sz="1200" dirty="0" err="1"/>
              <a:t>Повідомлення</a:t>
            </a:r>
            <a:r>
              <a:rPr lang="ru-RU" sz="1200" dirty="0"/>
              <a:t> про </a:t>
            </a:r>
            <a:r>
              <a:rPr lang="ru-RU" sz="1200" dirty="0" err="1"/>
              <a:t>пожежу</a:t>
            </a:r>
            <a:r>
              <a:rPr lang="ru-RU" sz="1200" dirty="0"/>
              <a:t> </a:t>
            </a:r>
            <a:r>
              <a:rPr lang="ru-RU" sz="1200" dirty="0" err="1"/>
              <a:t>надійшло</a:t>
            </a:r>
            <a:r>
              <a:rPr lang="ru-RU" sz="1200" dirty="0"/>
              <a:t> 18 лютого о 12:11. За </a:t>
            </a:r>
            <a:r>
              <a:rPr lang="ru-RU" sz="1200" dirty="0" err="1"/>
              <a:t>твердженням</a:t>
            </a:r>
            <a:r>
              <a:rPr lang="ru-RU" sz="1200" dirty="0"/>
              <a:t> ПР, </a:t>
            </a:r>
            <a:r>
              <a:rPr lang="ru-RU" sz="1200" dirty="0" err="1"/>
              <a:t>чоловік</a:t>
            </a:r>
            <a:r>
              <a:rPr lang="ru-RU" sz="1200" dirty="0"/>
              <a:t> </a:t>
            </a:r>
            <a:r>
              <a:rPr lang="ru-RU" sz="1200" dirty="0" err="1"/>
              <a:t>задихнувся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димових</a:t>
            </a:r>
            <a:r>
              <a:rPr lang="ru-RU" sz="1200" dirty="0"/>
              <a:t> </a:t>
            </a:r>
            <a:r>
              <a:rPr lang="ru-RU" sz="1200" dirty="0" err="1"/>
              <a:t>шашок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того, як </a:t>
            </a:r>
            <a:r>
              <a:rPr lang="ru-RU" sz="1200" dirty="0" err="1"/>
              <a:t>активісти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побили </a:t>
            </a:r>
            <a:r>
              <a:rPr lang="ru-RU" sz="1200" dirty="0" err="1" smtClean="0"/>
              <a:t>бітами</a:t>
            </a:r>
            <a:r>
              <a:rPr lang="ru-RU" sz="1200" dirty="0" smtClean="0"/>
              <a:t>, </a:t>
            </a:r>
            <a:r>
              <a:rPr lang="ru-RU" sz="1200" dirty="0" err="1"/>
              <a:t>обрізками</a:t>
            </a:r>
            <a:r>
              <a:rPr lang="ru-RU" sz="1200" dirty="0"/>
              <a:t> труб </a:t>
            </a:r>
            <a:r>
              <a:rPr lang="ru-RU" sz="1200" dirty="0" err="1"/>
              <a:t>і</a:t>
            </a:r>
            <a:r>
              <a:rPr lang="ru-RU" sz="1200" dirty="0"/>
              <a:t> ногами. За словами </a:t>
            </a:r>
            <a:r>
              <a:rPr lang="ru-RU" sz="1200" dirty="0" err="1"/>
              <a:t>невістки</a:t>
            </a:r>
            <a:r>
              <a:rPr lang="ru-RU" sz="1200" dirty="0"/>
              <a:t> Захарова- </a:t>
            </a:r>
            <a:r>
              <a:rPr lang="ru-RU" sz="1200" dirty="0" err="1"/>
              <a:t>Вікторії</a:t>
            </a:r>
            <a:r>
              <a:rPr lang="ru-RU" sz="1200" dirty="0"/>
              <a:t> </a:t>
            </a:r>
            <a:r>
              <a:rPr lang="ru-RU" sz="1200" dirty="0" err="1"/>
              <a:t>Захарової</a:t>
            </a:r>
            <a:r>
              <a:rPr lang="ru-RU" sz="1200" dirty="0"/>
              <a:t> — </a:t>
            </a:r>
            <a:r>
              <a:rPr lang="ru-RU" sz="1200" dirty="0" err="1"/>
              <a:t>ніяких</a:t>
            </a:r>
            <a:r>
              <a:rPr lang="ru-RU" sz="1200" dirty="0"/>
              <a:t> </a:t>
            </a:r>
            <a:r>
              <a:rPr lang="ru-RU" sz="1200" dirty="0" err="1"/>
              <a:t>ушкоджень</a:t>
            </a:r>
            <a:r>
              <a:rPr lang="ru-RU" sz="1200" dirty="0"/>
              <a:t> на </a:t>
            </a:r>
            <a:r>
              <a:rPr lang="ru-RU" sz="1200" dirty="0" err="1"/>
              <a:t>тілі</a:t>
            </a:r>
            <a:r>
              <a:rPr lang="ru-RU" sz="1200" dirty="0"/>
              <a:t> не </a:t>
            </a:r>
            <a:r>
              <a:rPr lang="ru-RU" sz="1200" dirty="0" err="1"/>
              <a:t>виявлено</a:t>
            </a:r>
            <a:r>
              <a:rPr lang="ru-RU" sz="1200" dirty="0"/>
              <a:t>. Захаров </a:t>
            </a:r>
            <a:r>
              <a:rPr lang="ru-RU" sz="1200" dirty="0" err="1"/>
              <a:t>Володимир</a:t>
            </a:r>
            <a:r>
              <a:rPr lang="ru-RU" sz="1200" dirty="0"/>
              <a:t> </a:t>
            </a:r>
            <a:r>
              <a:rPr lang="ru-RU" sz="1200" dirty="0" err="1"/>
              <a:t>задихнувся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пожежі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0722" name="Picture 2" descr="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2612018" cy="22574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500306"/>
            <a:ext cx="325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Мойсей</a:t>
            </a:r>
            <a:r>
              <a:rPr lang="ru-RU" b="1" u="sng" dirty="0">
                <a:solidFill>
                  <a:schemeClr val="bg1"/>
                </a:solidFill>
              </a:rPr>
              <a:t> Василь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92893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Помер у 17-й </a:t>
            </a:r>
            <a:r>
              <a:rPr lang="ru-RU" sz="1400" dirty="0" err="1"/>
              <a:t>лікарні</a:t>
            </a:r>
            <a:r>
              <a:rPr lang="ru-RU" sz="1400" dirty="0"/>
              <a:t> </a:t>
            </a:r>
            <a:r>
              <a:rPr lang="ru-RU" sz="1400" dirty="0" err="1"/>
              <a:t>Києва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вогнепального</a:t>
            </a:r>
            <a:r>
              <a:rPr lang="ru-RU" sz="1400" dirty="0"/>
              <a:t> </a:t>
            </a:r>
            <a:r>
              <a:rPr lang="ru-RU" sz="1400" dirty="0" err="1"/>
              <a:t>поранення</a:t>
            </a:r>
            <a:r>
              <a:rPr lang="ru-RU" sz="1400" dirty="0"/>
              <a:t> у </a:t>
            </a:r>
            <a:r>
              <a:rPr lang="ru-RU" sz="1400" dirty="0" err="1"/>
              <a:t>грудну</a:t>
            </a:r>
            <a:r>
              <a:rPr lang="ru-RU" sz="1400" dirty="0"/>
              <a:t> </a:t>
            </a:r>
            <a:r>
              <a:rPr lang="ru-RU" sz="1400" dirty="0" err="1"/>
              <a:t>клітину</a:t>
            </a:r>
            <a:r>
              <a:rPr lang="ru-RU" sz="1400" dirty="0"/>
              <a:t>. </a:t>
            </a:r>
            <a:r>
              <a:rPr lang="ru-RU" sz="1400" dirty="0" err="1"/>
              <a:t>Вранці</a:t>
            </a:r>
            <a:r>
              <a:rPr lang="ru-RU" sz="1400" dirty="0"/>
              <a:t> 20 лютого 2014 року на </a:t>
            </a:r>
            <a:r>
              <a:rPr lang="ru-RU" sz="1400" dirty="0" err="1"/>
              <a:t>вулиці</a:t>
            </a:r>
            <a:r>
              <a:rPr lang="ru-RU" sz="1400" dirty="0"/>
              <a:t> </a:t>
            </a:r>
            <a:r>
              <a:rPr lang="ru-RU" sz="1400" dirty="0" err="1"/>
              <a:t>Інститутській</a:t>
            </a:r>
            <a:r>
              <a:rPr lang="ru-RU" sz="1400" dirty="0"/>
              <a:t> у </a:t>
            </a:r>
            <a:r>
              <a:rPr lang="ru-RU" sz="1400" dirty="0" err="1"/>
              <a:t>нього</a:t>
            </a:r>
            <a:r>
              <a:rPr lang="ru-RU" sz="1400" dirty="0"/>
              <a:t> </a:t>
            </a:r>
            <a:r>
              <a:rPr lang="ru-RU" sz="1400" dirty="0" err="1"/>
              <a:t>влучив</a:t>
            </a:r>
            <a:r>
              <a:rPr lang="ru-RU" sz="1400" dirty="0"/>
              <a:t> снайпер. </a:t>
            </a:r>
            <a:r>
              <a:rPr lang="ru-RU" sz="1400" dirty="0" err="1"/>
              <a:t>Хлопця</a:t>
            </a:r>
            <a:r>
              <a:rPr lang="ru-RU" sz="1400" dirty="0"/>
              <a:t> не </a:t>
            </a:r>
            <a:r>
              <a:rPr lang="ru-RU" sz="1400" dirty="0" err="1"/>
              <a:t>врятувало</a:t>
            </a:r>
            <a:r>
              <a:rPr lang="ru-RU" sz="1400" dirty="0"/>
              <a:t> те,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у </a:t>
            </a:r>
            <a:r>
              <a:rPr lang="ru-RU" sz="1400" dirty="0" err="1"/>
              <a:t>цивільному</a:t>
            </a:r>
            <a:r>
              <a:rPr lang="ru-RU" sz="1400" dirty="0"/>
              <a:t> </a:t>
            </a:r>
            <a:r>
              <a:rPr lang="ru-RU" sz="1400" dirty="0" err="1"/>
              <a:t>бронежилеті</a:t>
            </a:r>
            <a:r>
              <a:rPr lang="ru-RU" sz="1400" dirty="0"/>
              <a:t>. Куля </a:t>
            </a:r>
            <a:r>
              <a:rPr lang="ru-RU" sz="1400" dirty="0" err="1"/>
              <a:t>пошкодила</a:t>
            </a:r>
            <a:r>
              <a:rPr lang="ru-RU" sz="1400" dirty="0"/>
              <a:t> </a:t>
            </a:r>
            <a:r>
              <a:rPr lang="ru-RU" sz="1400" dirty="0" err="1"/>
              <a:t>важливі</a:t>
            </a:r>
            <a:r>
              <a:rPr lang="ru-RU" sz="1400" dirty="0"/>
              <a:t> </a:t>
            </a:r>
            <a:r>
              <a:rPr lang="ru-RU" sz="1400" dirty="0" err="1"/>
              <a:t>кровоносні</a:t>
            </a:r>
            <a:r>
              <a:rPr lang="ru-RU" sz="1400" dirty="0"/>
              <a:t> </a:t>
            </a:r>
            <a:r>
              <a:rPr lang="ru-RU" sz="1400" dirty="0" err="1"/>
              <a:t>судини</a:t>
            </a:r>
            <a:r>
              <a:rPr lang="ru-RU" sz="1400" dirty="0"/>
              <a:t>.</a:t>
            </a:r>
          </a:p>
        </p:txBody>
      </p:sp>
      <p:pic>
        <p:nvPicPr>
          <p:cNvPr id="30724" name="Picture 4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9"/>
            <a:ext cx="1814527" cy="24193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714884"/>
            <a:ext cx="352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Байдовський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Романович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286388"/>
            <a:ext cx="1473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Застрелений</a:t>
            </a:r>
            <a:r>
              <a:rPr lang="ru-RU" dirty="0"/>
              <a:t>.</a:t>
            </a:r>
          </a:p>
        </p:txBody>
      </p:sp>
      <p:pic>
        <p:nvPicPr>
          <p:cNvPr id="30726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143380"/>
            <a:ext cx="1857358" cy="249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7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 </a:t>
            </a:r>
            <a:r>
              <a:rPr lang="ru-RU" b="1" u="sng" dirty="0">
                <a:solidFill>
                  <a:schemeClr val="bg1"/>
                </a:solidFill>
              </a:rPr>
              <a:t>Арутюнян </a:t>
            </a:r>
            <a:r>
              <a:rPr lang="ru-RU" b="1" u="sng" dirty="0" err="1">
                <a:solidFill>
                  <a:schemeClr val="bg1"/>
                </a:solidFill>
              </a:rPr>
              <a:t>Георгій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Вагаршакович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Застрелений</a:t>
            </a:r>
            <a:r>
              <a:rPr lang="ru-RU" dirty="0"/>
              <a:t> снайпером </a:t>
            </a:r>
            <a:r>
              <a:rPr lang="ru-RU" dirty="0" err="1"/>
              <a:t>поблизу</a:t>
            </a:r>
            <a:r>
              <a:rPr lang="ru-RU" dirty="0"/>
              <a:t> Монумента </a:t>
            </a:r>
            <a:r>
              <a:rPr lang="ru-RU" dirty="0" err="1"/>
              <a:t>Незалежності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перенесли до </a:t>
            </a:r>
            <a:r>
              <a:rPr lang="ru-RU" dirty="0" err="1"/>
              <a:t>Михайлівського</a:t>
            </a:r>
            <a:r>
              <a:rPr lang="ru-RU" dirty="0"/>
              <a:t> Золотоверхого собору.</a:t>
            </a:r>
          </a:p>
        </p:txBody>
      </p:sp>
      <p:pic>
        <p:nvPicPr>
          <p:cNvPr id="29698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52"/>
            <a:ext cx="1272746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2500306"/>
            <a:ext cx="325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Войтович </a:t>
            </a:r>
            <a:r>
              <a:rPr lang="ru-RU" b="1" u="sng" dirty="0" err="1">
                <a:solidFill>
                  <a:schemeClr val="bg1"/>
                </a:solidFill>
              </a:rPr>
              <a:t>Назар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Юрійович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85749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За словами директора </a:t>
            </a:r>
            <a:r>
              <a:rPr lang="ru-RU" sz="1400" dirty="0" err="1"/>
              <a:t>Тернопільського</a:t>
            </a:r>
            <a:r>
              <a:rPr lang="ru-RU" sz="1400" dirty="0"/>
              <a:t> кооперативного </a:t>
            </a:r>
            <a:r>
              <a:rPr lang="ru-RU" sz="1400" dirty="0" err="1"/>
              <a:t>коледжу</a:t>
            </a:r>
            <a:r>
              <a:rPr lang="ru-RU" sz="1400" dirty="0"/>
              <a:t> Василя </a:t>
            </a:r>
            <a:r>
              <a:rPr lang="ru-RU" sz="1400" dirty="0" err="1"/>
              <a:t>Макарчука</a:t>
            </a:r>
            <a:r>
              <a:rPr lang="ru-RU" sz="1400" dirty="0"/>
              <a:t>,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/>
              <a:t>зателефонувала</a:t>
            </a:r>
            <a:r>
              <a:rPr lang="ru-RU" sz="1400" dirty="0"/>
              <a:t> </a:t>
            </a:r>
            <a:r>
              <a:rPr lang="ru-RU" sz="1400" dirty="0" err="1"/>
              <a:t>жінка</a:t>
            </a:r>
            <a:r>
              <a:rPr lang="ru-RU" sz="1400" dirty="0"/>
              <a:t>, яка сказала,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тіло</a:t>
            </a:r>
            <a:r>
              <a:rPr lang="ru-RU" sz="1400" dirty="0"/>
              <a:t> </a:t>
            </a:r>
            <a:r>
              <a:rPr lang="ru-RU" sz="1400" dirty="0" err="1"/>
              <a:t>Назара</a:t>
            </a:r>
            <a:r>
              <a:rPr lang="ru-RU" sz="1400" dirty="0"/>
              <a:t> </a:t>
            </a:r>
            <a:r>
              <a:rPr lang="ru-RU" sz="1400" dirty="0" err="1"/>
              <a:t>перебуває</a:t>
            </a:r>
            <a:r>
              <a:rPr lang="ru-RU" sz="1400" dirty="0"/>
              <a:t> в </a:t>
            </a:r>
            <a:r>
              <a:rPr lang="ru-RU" sz="1400" dirty="0" err="1"/>
              <a:t>Михайлівському</a:t>
            </a:r>
            <a:r>
              <a:rPr lang="ru-RU" sz="1400" dirty="0"/>
              <a:t>. </a:t>
            </a:r>
            <a:r>
              <a:rPr lang="ru-RU" sz="1400" dirty="0" err="1"/>
              <a:t>Назар</a:t>
            </a:r>
            <a:r>
              <a:rPr lang="ru-RU" sz="1400" dirty="0"/>
              <a:t> у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коледжі</a:t>
            </a:r>
            <a:r>
              <a:rPr lang="ru-RU" sz="1400" dirty="0"/>
              <a:t> </a:t>
            </a:r>
            <a:r>
              <a:rPr lang="ru-RU" sz="1400" dirty="0" err="1"/>
              <a:t>навчався</a:t>
            </a:r>
            <a:r>
              <a:rPr lang="ru-RU" sz="1400" dirty="0"/>
              <a:t> на дизайнера. Школа села </a:t>
            </a:r>
            <a:r>
              <a:rPr lang="ru-RU" sz="1400" dirty="0" err="1"/>
              <a:t>Травневе</a:t>
            </a:r>
            <a:r>
              <a:rPr lang="ru-RU" sz="1400" dirty="0"/>
              <a:t> </a:t>
            </a:r>
            <a:r>
              <a:rPr lang="ru-RU" sz="1400" dirty="0" err="1"/>
              <a:t>тепер</a:t>
            </a:r>
            <a:r>
              <a:rPr lang="ru-RU" sz="1400" dirty="0"/>
              <a:t> </a:t>
            </a:r>
            <a:r>
              <a:rPr lang="ru-RU" sz="1400" dirty="0" err="1"/>
              <a:t>носитиме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ім'я</a:t>
            </a:r>
            <a:r>
              <a:rPr lang="ru-RU" sz="1400" dirty="0"/>
              <a:t>.</a:t>
            </a:r>
          </a:p>
        </p:txBody>
      </p:sp>
      <p:pic>
        <p:nvPicPr>
          <p:cNvPr id="29700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1643074" cy="21907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5000636"/>
            <a:ext cx="339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Гриневич </a:t>
            </a:r>
            <a:r>
              <a:rPr lang="ru-RU" b="1" u="sng" dirty="0" err="1">
                <a:solidFill>
                  <a:schemeClr val="bg1"/>
                </a:solidFill>
              </a:rPr>
              <a:t>Едуард</a:t>
            </a:r>
            <a:r>
              <a:rPr lang="ru-RU" b="1" u="sng" dirty="0">
                <a:solidFill>
                  <a:schemeClr val="bg1"/>
                </a:solidFill>
              </a:rPr>
              <a:t> Михайлович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29702" name="Picture 6" descr="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143380"/>
            <a:ext cx="18576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353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Жаловага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Анатолій</a:t>
            </a:r>
            <a:r>
              <a:rPr lang="ru-RU" b="1" dirty="0">
                <a:solidFill>
                  <a:schemeClr val="bg1"/>
                </a:solidFill>
              </a:rPr>
              <a:t> Григорович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71480"/>
            <a:ext cx="454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Тіло</a:t>
            </a:r>
            <a:r>
              <a:rPr lang="ru-RU" dirty="0"/>
              <a:t> на </a:t>
            </a:r>
            <a:r>
              <a:rPr lang="ru-RU" dirty="0" err="1"/>
              <a:t>подвір'ї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Михайлівського</a:t>
            </a:r>
            <a:r>
              <a:rPr lang="ru-RU" dirty="0"/>
              <a:t> собору</a:t>
            </a:r>
          </a:p>
        </p:txBody>
      </p:sp>
      <p:pic>
        <p:nvPicPr>
          <p:cNvPr id="28674" name="Picture 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285752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2214554"/>
            <a:ext cx="400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Жеребний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, </a:t>
            </a:r>
            <a:r>
              <a:rPr lang="ru-RU" dirty="0" err="1"/>
              <a:t>кулі</a:t>
            </a:r>
            <a:r>
              <a:rPr lang="ru-RU" dirty="0"/>
              <a:t> снайпера </a:t>
            </a:r>
            <a:r>
              <a:rPr lang="ru-RU" dirty="0" err="1"/>
              <a:t>влучили</a:t>
            </a:r>
            <a:r>
              <a:rPr lang="ru-RU" dirty="0"/>
              <a:t> в </a:t>
            </a:r>
            <a:r>
              <a:rPr lang="ru-RU" dirty="0" err="1"/>
              <a:t>шию</a:t>
            </a:r>
            <a:r>
              <a:rPr lang="ru-RU" dirty="0"/>
              <a:t> (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сонну</a:t>
            </a:r>
            <a:r>
              <a:rPr lang="ru-RU" dirty="0"/>
              <a:t> </a:t>
            </a:r>
            <a:r>
              <a:rPr lang="ru-RU" dirty="0" err="1"/>
              <a:t>артерію</a:t>
            </a:r>
            <a:r>
              <a:rPr lang="ru-RU" dirty="0"/>
              <a:t>) та голову.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Рудки.</a:t>
            </a:r>
          </a:p>
        </p:txBody>
      </p:sp>
      <p:pic>
        <p:nvPicPr>
          <p:cNvPr id="28676" name="Picture 4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952770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000504"/>
            <a:ext cx="367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Кемський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00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Належав до «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». </a:t>
            </a:r>
            <a:r>
              <a:rPr lang="ru-RU" dirty="0" err="1"/>
              <a:t>Допомагав</a:t>
            </a:r>
            <a:r>
              <a:rPr lang="ru-RU" dirty="0"/>
              <a:t> </a:t>
            </a:r>
            <a:r>
              <a:rPr lang="ru-RU" dirty="0" err="1"/>
              <a:t>виносити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. </a:t>
            </a:r>
            <a:r>
              <a:rPr lang="ru-RU" dirty="0" err="1"/>
              <a:t>Загинув</a:t>
            </a:r>
            <a:r>
              <a:rPr lang="ru-RU" dirty="0"/>
              <a:t> на </a:t>
            </a:r>
            <a:r>
              <a:rPr lang="ru-RU" dirty="0" err="1"/>
              <a:t>вул</a:t>
            </a:r>
            <a:r>
              <a:rPr lang="ru-RU" dirty="0"/>
              <a:t>. </a:t>
            </a:r>
            <a:r>
              <a:rPr lang="ru-RU" dirty="0" err="1"/>
              <a:t>Інститутській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снайперського</a:t>
            </a:r>
            <a:r>
              <a:rPr lang="ru-RU" dirty="0"/>
              <a:t> </a:t>
            </a:r>
            <a:r>
              <a:rPr lang="ru-RU" dirty="0" err="1"/>
              <a:t>пострілу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ідентифіковане</a:t>
            </a:r>
            <a:r>
              <a:rPr lang="ru-RU" dirty="0"/>
              <a:t> на </a:t>
            </a:r>
            <a:r>
              <a:rPr lang="ru-RU" dirty="0" err="1"/>
              <a:t>подвір'ї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Михайлівського</a:t>
            </a:r>
            <a:r>
              <a:rPr lang="ru-RU" dirty="0"/>
              <a:t> собору.</a:t>
            </a:r>
          </a:p>
        </p:txBody>
      </p:sp>
      <p:pic>
        <p:nvPicPr>
          <p:cNvPr id="28678" name="Picture 6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244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Мовчан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Сергійович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Був</a:t>
            </a:r>
            <a:r>
              <a:rPr lang="ru-RU" dirty="0"/>
              <a:t> волонтером на </a:t>
            </a:r>
            <a:r>
              <a:rPr lang="ru-RU" dirty="0" err="1"/>
              <a:t>Майдані</a:t>
            </a:r>
            <a:r>
              <a:rPr lang="ru-RU" dirty="0"/>
              <a:t>.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кульового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 smtClean="0"/>
              <a:t>селі</a:t>
            </a:r>
            <a:endParaRPr lang="ru-RU" dirty="0"/>
          </a:p>
        </p:txBody>
      </p:sp>
      <p:pic>
        <p:nvPicPr>
          <p:cNvPr id="27650" name="Picture 2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2411014" cy="32146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377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Смоленський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Віталій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Віталійович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457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Тіло</a:t>
            </a:r>
            <a:r>
              <a:rPr lang="ru-RU" dirty="0"/>
              <a:t> на </a:t>
            </a:r>
            <a:r>
              <a:rPr lang="ru-RU" dirty="0" err="1"/>
              <a:t>подвір'ї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Михайлівського</a:t>
            </a:r>
            <a:r>
              <a:rPr lang="ru-RU" dirty="0"/>
              <a:t> собору.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429000"/>
            <a:ext cx="318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Чернець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Віктор</a:t>
            </a:r>
            <a:r>
              <a:rPr lang="ru-RU" b="1" u="sng" dirty="0">
                <a:solidFill>
                  <a:schemeClr val="bg1"/>
                </a:solidFill>
              </a:rPr>
              <a:t> Григорович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трасі</a:t>
            </a:r>
            <a:r>
              <a:rPr lang="ru-RU" dirty="0"/>
              <a:t> Одеса — </a:t>
            </a:r>
            <a:r>
              <a:rPr lang="ru-RU" dirty="0" err="1"/>
              <a:t>Київ</a:t>
            </a:r>
            <a:r>
              <a:rPr lang="ru-RU" dirty="0"/>
              <a:t> жителями </a:t>
            </a:r>
            <a:r>
              <a:rPr lang="ru-RU" dirty="0" err="1"/>
              <a:t>Маньківки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Умані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села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блок-пост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перешкодити</a:t>
            </a:r>
            <a:r>
              <a:rPr lang="ru-RU" dirty="0"/>
              <a:t> «</a:t>
            </a:r>
            <a:r>
              <a:rPr lang="ru-RU" dirty="0" err="1"/>
              <a:t>тітушкам</a:t>
            </a:r>
            <a:r>
              <a:rPr lang="ru-RU" dirty="0"/>
              <a:t>» та </a:t>
            </a:r>
            <a:r>
              <a:rPr lang="ru-RU" dirty="0" err="1"/>
              <a:t>спецпризначенцям</a:t>
            </a:r>
            <a:r>
              <a:rPr lang="ru-RU" dirty="0"/>
              <a:t> </a:t>
            </a:r>
            <a:r>
              <a:rPr lang="ru-RU" dirty="0" err="1"/>
              <a:t>дісталися</a:t>
            </a:r>
            <a:r>
              <a:rPr lang="ru-RU" dirty="0"/>
              <a:t> до </a:t>
            </a:r>
            <a:r>
              <a:rPr lang="ru-RU" dirty="0" err="1"/>
              <a:t>столиці</a:t>
            </a:r>
            <a:r>
              <a:rPr lang="ru-RU" dirty="0"/>
              <a:t>. </a:t>
            </a:r>
            <a:r>
              <a:rPr lang="ru-RU" dirty="0" err="1"/>
              <a:t>Водій</a:t>
            </a:r>
            <a:r>
              <a:rPr lang="ru-RU" dirty="0"/>
              <a:t> </a:t>
            </a:r>
            <a:r>
              <a:rPr lang="ru-RU" dirty="0" err="1"/>
              <a:t>невстановленого</a:t>
            </a:r>
            <a:r>
              <a:rPr lang="ru-RU" dirty="0"/>
              <a:t> джипа, </a:t>
            </a:r>
            <a:r>
              <a:rPr lang="ru-RU" dirty="0" err="1"/>
              <a:t>який</a:t>
            </a:r>
            <a:r>
              <a:rPr lang="ru-RU" dirty="0"/>
              <a:t> пробивав дорогу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військам</a:t>
            </a:r>
            <a:r>
              <a:rPr lang="ru-RU" dirty="0"/>
              <a:t>, на </a:t>
            </a:r>
            <a:r>
              <a:rPr lang="ru-RU" dirty="0" err="1"/>
              <a:t>шаленій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19 лютого </a:t>
            </a:r>
            <a:r>
              <a:rPr lang="ru-RU" dirty="0" err="1"/>
              <a:t>збив</a:t>
            </a:r>
            <a:r>
              <a:rPr lang="ru-RU" dirty="0"/>
              <a:t> 37-річного </a:t>
            </a:r>
            <a:r>
              <a:rPr lang="ru-RU" dirty="0" err="1"/>
              <a:t>мешканця</a:t>
            </a:r>
            <a:r>
              <a:rPr lang="ru-RU" dirty="0"/>
              <a:t> села </a:t>
            </a:r>
            <a:r>
              <a:rPr lang="ru-RU" dirty="0" err="1"/>
              <a:t>Подібна</a:t>
            </a:r>
            <a:r>
              <a:rPr lang="ru-RU" dirty="0"/>
              <a:t> насмерть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22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Пагор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Дмитрій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Загинув</a:t>
            </a:r>
            <a:r>
              <a:rPr lang="ru-RU" sz="1400" dirty="0"/>
              <a:t> </a:t>
            </a:r>
            <a:r>
              <a:rPr lang="ru-RU" sz="1400" dirty="0" err="1"/>
              <a:t>увечері</a:t>
            </a:r>
            <a:r>
              <a:rPr lang="ru-RU" sz="1400" dirty="0"/>
              <a:t> в </a:t>
            </a:r>
            <a:r>
              <a:rPr lang="ru-RU" sz="1400" dirty="0" err="1"/>
              <a:t>Хмельницькому</a:t>
            </a:r>
            <a:r>
              <a:rPr lang="ru-RU" sz="1400" dirty="0"/>
              <a:t> </a:t>
            </a:r>
            <a:r>
              <a:rPr lang="ru-RU" sz="1400" dirty="0" err="1"/>
              <a:t>біля</a:t>
            </a:r>
            <a:r>
              <a:rPr lang="ru-RU" sz="1400" dirty="0"/>
              <a:t> </a:t>
            </a:r>
            <a:r>
              <a:rPr lang="ru-RU" sz="1400" dirty="0" err="1"/>
              <a:t>будівлі</a:t>
            </a:r>
            <a:r>
              <a:rPr lang="ru-RU" sz="1400" dirty="0"/>
              <a:t> СБУ, </a:t>
            </a:r>
            <a:r>
              <a:rPr lang="ru-RU" sz="1400" dirty="0" err="1"/>
              <a:t>звідки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відкрита</a:t>
            </a:r>
            <a:r>
              <a:rPr lang="ru-RU" sz="1400" dirty="0"/>
              <a:t> </a:t>
            </a:r>
            <a:r>
              <a:rPr lang="ru-RU" sz="1400" dirty="0" err="1"/>
              <a:t>стрілянина</a:t>
            </a:r>
            <a:r>
              <a:rPr lang="ru-RU" sz="1400" dirty="0"/>
              <a:t>. </a:t>
            </a:r>
            <a:r>
              <a:rPr lang="ru-RU" sz="1400" dirty="0" err="1"/>
              <a:t>Був</a:t>
            </a:r>
            <a:r>
              <a:rPr lang="ru-RU" sz="1400" dirty="0"/>
              <a:t> поранений у голову, </a:t>
            </a:r>
            <a:r>
              <a:rPr lang="ru-RU" sz="1400" dirty="0" err="1"/>
              <a:t>невдовзі</a:t>
            </a:r>
            <a:r>
              <a:rPr lang="ru-RU" sz="1400" dirty="0"/>
              <a:t> помер у </a:t>
            </a:r>
            <a:r>
              <a:rPr lang="ru-RU" sz="1400" dirty="0" err="1"/>
              <a:t>лікарні</a:t>
            </a:r>
            <a:r>
              <a:rPr lang="ru-RU" sz="1400" dirty="0"/>
              <a:t>. «У </a:t>
            </a:r>
            <a:r>
              <a:rPr lang="ru-RU" sz="1400" dirty="0" err="1"/>
              <a:t>морзі</a:t>
            </a:r>
            <a:r>
              <a:rPr lang="ru-RU" sz="1400" dirty="0"/>
              <a:t> нам сказали, </a:t>
            </a:r>
            <a:r>
              <a:rPr lang="ru-RU" sz="1400" dirty="0" err="1"/>
              <a:t>що</a:t>
            </a:r>
            <a:r>
              <a:rPr lang="ru-RU" sz="1400" dirty="0"/>
              <a:t> в </a:t>
            </a:r>
            <a:r>
              <a:rPr lang="ru-RU" sz="1400" dirty="0" err="1"/>
              <a:t>нього</a:t>
            </a:r>
            <a:r>
              <a:rPr lang="ru-RU" sz="1400" dirty="0"/>
              <a:t> </a:t>
            </a:r>
            <a:r>
              <a:rPr lang="ru-RU" sz="1400" dirty="0" err="1"/>
              <a:t>кульове</a:t>
            </a:r>
            <a:r>
              <a:rPr lang="ru-RU" sz="1400" dirty="0"/>
              <a:t> </a:t>
            </a:r>
            <a:r>
              <a:rPr lang="ru-RU" sz="1400" dirty="0" err="1"/>
              <a:t>поранення</a:t>
            </a:r>
            <a:r>
              <a:rPr lang="ru-RU" sz="1400" dirty="0"/>
              <a:t>, </a:t>
            </a:r>
            <a:r>
              <a:rPr lang="ru-RU" sz="1400" dirty="0" err="1"/>
              <a:t>ніби</a:t>
            </a:r>
            <a:r>
              <a:rPr lang="ru-RU" sz="1400" dirty="0"/>
              <a:t> то </a:t>
            </a:r>
            <a:r>
              <a:rPr lang="ru-RU" sz="1400" dirty="0" err="1"/>
              <a:t>стріляли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автомата Калашникова, </a:t>
            </a:r>
            <a:r>
              <a:rPr lang="ru-RU" sz="1400" dirty="0" err="1"/>
              <a:t>але</a:t>
            </a:r>
            <a:r>
              <a:rPr lang="ru-RU" sz="1400" dirty="0"/>
              <a:t> </a:t>
            </a:r>
            <a:r>
              <a:rPr lang="ru-RU" sz="1400" dirty="0" err="1"/>
              <a:t>кулі</a:t>
            </a:r>
            <a:r>
              <a:rPr lang="ru-RU" sz="1400" dirty="0"/>
              <a:t> не показали. </a:t>
            </a:r>
            <a:r>
              <a:rPr lang="ru-RU" sz="1400" dirty="0" err="1"/>
              <a:t>Діма</a:t>
            </a:r>
            <a:r>
              <a:rPr lang="ru-RU" sz="1400" dirty="0"/>
              <a:t> </a:t>
            </a:r>
            <a:r>
              <a:rPr lang="ru-RU" sz="1400" dirty="0" err="1"/>
              <a:t>закривав</a:t>
            </a:r>
            <a:r>
              <a:rPr lang="ru-RU" sz="1400" dirty="0"/>
              <a:t> собою </a:t>
            </a:r>
            <a:r>
              <a:rPr lang="ru-RU" sz="1400" dirty="0" err="1"/>
              <a:t>дівчину</a:t>
            </a:r>
            <a:r>
              <a:rPr lang="ru-RU" sz="1400" dirty="0"/>
              <a:t>, коли </a:t>
            </a:r>
            <a:r>
              <a:rPr lang="ru-RU" sz="1400" dirty="0" err="1"/>
              <a:t>лунали</a:t>
            </a:r>
            <a:r>
              <a:rPr lang="ru-RU" sz="1400" dirty="0"/>
              <a:t> </a:t>
            </a:r>
            <a:r>
              <a:rPr lang="ru-RU" sz="1400" dirty="0" err="1"/>
              <a:t>постріли</a:t>
            </a:r>
            <a:r>
              <a:rPr lang="ru-RU" sz="1400" dirty="0"/>
              <a:t>», — </a:t>
            </a:r>
            <a:r>
              <a:rPr lang="ru-RU" sz="1400" dirty="0" err="1"/>
              <a:t>розповів</a:t>
            </a:r>
            <a:r>
              <a:rPr lang="ru-RU" sz="1400" dirty="0"/>
              <a:t> </a:t>
            </a:r>
            <a:r>
              <a:rPr lang="ru-RU" sz="1400" dirty="0" err="1"/>
              <a:t>дядько</a:t>
            </a:r>
            <a:r>
              <a:rPr lang="ru-RU" sz="1400" dirty="0"/>
              <a:t> </a:t>
            </a:r>
            <a:r>
              <a:rPr lang="ru-RU" sz="1400" dirty="0" err="1"/>
              <a:t>загиблого</a:t>
            </a:r>
            <a:r>
              <a:rPr lang="ru-RU" sz="1400" dirty="0"/>
              <a:t>.</a:t>
            </a:r>
          </a:p>
        </p:txBody>
      </p:sp>
      <p:pic>
        <p:nvPicPr>
          <p:cNvPr id="26626" name="Picture 2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285752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643182"/>
            <a:ext cx="330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Дигдалович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Іванович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26628" name="Picture 4" descr="Дигдалович Андр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00241"/>
            <a:ext cx="1338259" cy="20039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071942"/>
            <a:ext cx="267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>
                <a:solidFill>
                  <a:schemeClr val="bg1"/>
                </a:solidFill>
              </a:rPr>
              <a:t>Вайда Богдан </a:t>
            </a:r>
            <a:r>
              <a:rPr lang="ru-RU" b="1" u="sng" dirty="0" err="1">
                <a:solidFill>
                  <a:schemeClr val="bg1"/>
                </a:solidFill>
              </a:rPr>
              <a:t>Іванович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пострілу</a:t>
            </a:r>
            <a:r>
              <a:rPr lang="ru-RU" dirty="0"/>
              <a:t> снайпера в голову, </a:t>
            </a:r>
            <a:r>
              <a:rPr lang="ru-RU" dirty="0" err="1"/>
              <a:t>близько</a:t>
            </a:r>
            <a:r>
              <a:rPr lang="ru-RU" dirty="0"/>
              <a:t> 10:00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. Входив до 12-ї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Самооборони</a:t>
            </a:r>
            <a:r>
              <a:rPr lang="ru-RU" dirty="0"/>
              <a:t>.</a:t>
            </a:r>
          </a:p>
        </p:txBody>
      </p:sp>
      <p:pic>
        <p:nvPicPr>
          <p:cNvPr id="26630" name="Picture 6" descr="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88756"/>
            <a:ext cx="1643074" cy="246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Кіпіані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Давід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Тіло</a:t>
            </a:r>
            <a:r>
              <a:rPr lang="ru-RU" sz="1400" dirty="0"/>
              <a:t> </a:t>
            </a:r>
            <a:r>
              <a:rPr lang="ru-RU" sz="1400" dirty="0" err="1"/>
              <a:t>знайшли</a:t>
            </a:r>
            <a:r>
              <a:rPr lang="ru-RU" sz="1400" dirty="0"/>
              <a:t> в </a:t>
            </a:r>
            <a:r>
              <a:rPr lang="ru-RU" sz="1400" dirty="0" err="1"/>
              <a:t>ніч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20 на 21 лютого </a:t>
            </a:r>
            <a:r>
              <a:rPr lang="ru-RU" sz="1400" dirty="0" err="1"/>
              <a:t>поряд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барикадою</a:t>
            </a:r>
            <a:r>
              <a:rPr lang="ru-RU" sz="1400" dirty="0"/>
              <a:t> </a:t>
            </a:r>
            <a:r>
              <a:rPr lang="ru-RU" sz="1400" dirty="0" err="1"/>
              <a:t>біля</a:t>
            </a:r>
            <a:r>
              <a:rPr lang="ru-RU" sz="1400" dirty="0"/>
              <a:t> ЦУМа у </a:t>
            </a:r>
            <a:r>
              <a:rPr lang="ru-RU" sz="1400" dirty="0" err="1"/>
              <a:t>формі</a:t>
            </a:r>
            <a:r>
              <a:rPr lang="ru-RU" sz="1400" dirty="0"/>
              <a:t> </a:t>
            </a:r>
            <a:r>
              <a:rPr lang="ru-RU" sz="1400" dirty="0" err="1"/>
              <a:t>бійця</a:t>
            </a:r>
            <a:r>
              <a:rPr lang="ru-RU" sz="1400" dirty="0"/>
              <a:t> </a:t>
            </a:r>
            <a:r>
              <a:rPr lang="ru-RU" sz="1400" dirty="0" err="1"/>
              <a:t>Самооборони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двома</a:t>
            </a:r>
            <a:r>
              <a:rPr lang="ru-RU" sz="1400" dirty="0"/>
              <a:t> </a:t>
            </a:r>
            <a:r>
              <a:rPr lang="ru-RU" sz="1400" dirty="0" err="1"/>
              <a:t>кульовими</a:t>
            </a:r>
            <a:r>
              <a:rPr lang="ru-RU" sz="1400" dirty="0"/>
              <a:t> </a:t>
            </a:r>
            <a:r>
              <a:rPr lang="ru-RU" sz="1400" dirty="0" err="1"/>
              <a:t>пораненнями</a:t>
            </a:r>
            <a:r>
              <a:rPr lang="ru-RU" sz="1400" dirty="0"/>
              <a:t>. Помер у «</a:t>
            </a:r>
            <a:r>
              <a:rPr lang="ru-RU" sz="1400" dirty="0" err="1"/>
              <a:t>швидкій</a:t>
            </a:r>
            <a:r>
              <a:rPr lang="ru-RU" sz="1400" dirty="0"/>
              <a:t>». </a:t>
            </a:r>
            <a:r>
              <a:rPr lang="ru-RU" sz="1400" dirty="0" err="1"/>
              <a:t>Згідно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інформацією</a:t>
            </a:r>
            <a:r>
              <a:rPr lang="ru-RU" sz="1400" dirty="0"/>
              <a:t> </a:t>
            </a:r>
            <a:r>
              <a:rPr lang="ru-RU" sz="1400" dirty="0" err="1"/>
              <a:t>судмедекспертизи</a:t>
            </a:r>
            <a:r>
              <a:rPr lang="ru-RU" sz="1400" dirty="0"/>
              <a:t>, помер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гострої</a:t>
            </a:r>
            <a:r>
              <a:rPr lang="ru-RU" sz="1400" dirty="0"/>
              <a:t> </a:t>
            </a:r>
            <a:r>
              <a:rPr lang="ru-RU" sz="1400" dirty="0" err="1"/>
              <a:t>ешемії</a:t>
            </a:r>
            <a:r>
              <a:rPr lang="ru-RU" sz="1400" dirty="0"/>
              <a:t> та </a:t>
            </a:r>
            <a:r>
              <a:rPr lang="ru-RU" sz="1400" dirty="0" err="1"/>
              <a:t>недостатності</a:t>
            </a:r>
            <a:r>
              <a:rPr lang="ru-RU" sz="1400" dirty="0"/>
              <a:t> </a:t>
            </a:r>
            <a:r>
              <a:rPr lang="ru-RU" sz="1400" dirty="0" err="1"/>
              <a:t>серця</a:t>
            </a:r>
            <a:endParaRPr lang="ru-RU" sz="1400" dirty="0"/>
          </a:p>
        </p:txBody>
      </p:sp>
      <p:pic>
        <p:nvPicPr>
          <p:cNvPr id="25602" name="Picture 2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1821669" cy="2428892"/>
          </a:xfrm>
          <a:prstGeom prst="rect">
            <a:avLst/>
          </a:prstGeom>
          <a:noFill/>
        </p:spPr>
      </p:pic>
      <p:pic>
        <p:nvPicPr>
          <p:cNvPr id="25604" name="Picture 4" descr="Bondarev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1905000" cy="2038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2571744"/>
            <a:ext cx="350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Бондарєв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Анатолійович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кульових</a:t>
            </a:r>
            <a:r>
              <a:rPr lang="ru-RU" dirty="0"/>
              <a:t> </a:t>
            </a:r>
            <a:r>
              <a:rPr lang="ru-RU" dirty="0" err="1"/>
              <a:t>поранень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першого</a:t>
            </a:r>
            <a:r>
              <a:rPr lang="ru-RU" dirty="0"/>
              <a:t> штурму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. 20.02 </a:t>
            </a:r>
            <a:r>
              <a:rPr lang="ru-RU" dirty="0" err="1"/>
              <a:t>опізнаний</a:t>
            </a:r>
            <a:r>
              <a:rPr lang="ru-RU" dirty="0"/>
              <a:t> родичами у </a:t>
            </a:r>
            <a:r>
              <a:rPr lang="ru-RU" dirty="0" err="1"/>
              <a:t>морзі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429132"/>
            <a:ext cx="252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Гурик</a:t>
            </a:r>
            <a:r>
              <a:rPr lang="ru-RU" b="1" u="sng" dirty="0">
                <a:solidFill>
                  <a:schemeClr val="bg1"/>
                </a:solidFill>
              </a:rPr>
              <a:t> Роман </a:t>
            </a:r>
            <a:r>
              <a:rPr lang="ru-RU" b="1" u="sng" dirty="0" err="1">
                <a:solidFill>
                  <a:schemeClr val="bg1"/>
                </a:solidFill>
              </a:rPr>
              <a:t>Ігорович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25606" name="Picture 6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143380"/>
            <a:ext cx="1950336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на </a:t>
            </a:r>
            <a:r>
              <a:rPr lang="ru-RU" dirty="0" err="1"/>
              <a:t>передовій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пострілу</a:t>
            </a:r>
            <a:r>
              <a:rPr lang="ru-RU" dirty="0"/>
              <a:t> снайпера у </a:t>
            </a:r>
            <a:r>
              <a:rPr lang="ru-RU" dirty="0" err="1"/>
              <a:t>скроню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12:15. 20.02.14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опізнаний</a:t>
            </a:r>
            <a:r>
              <a:rPr lang="ru-RU" dirty="0"/>
              <a:t> у </a:t>
            </a:r>
            <a:r>
              <a:rPr lang="ru-RU" dirty="0" err="1"/>
              <a:t>морзі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27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Дмитрів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Ігор</a:t>
            </a:r>
            <a:r>
              <a:rPr lang="ru-RU" b="1" u="sng" dirty="0">
                <a:solidFill>
                  <a:schemeClr val="bg1"/>
                </a:solidFill>
              </a:rPr>
              <a:t> Федорович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шукали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годин </a:t>
            </a:r>
            <a:r>
              <a:rPr lang="ru-RU" dirty="0" err="1"/>
              <a:t>безнадійно</a:t>
            </a:r>
            <a:r>
              <a:rPr lang="ru-RU" dirty="0"/>
              <a:t>. А </a:t>
            </a:r>
            <a:r>
              <a:rPr lang="ru-RU" dirty="0" err="1"/>
              <a:t>близько</a:t>
            </a:r>
            <a:r>
              <a:rPr lang="ru-RU" dirty="0"/>
              <a:t> 17:00 </a:t>
            </a:r>
            <a:r>
              <a:rPr lang="ru-RU" dirty="0" err="1"/>
              <a:t>надійшла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17-ї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помер (</a:t>
            </a:r>
            <a:r>
              <a:rPr lang="ru-RU" dirty="0" err="1"/>
              <a:t>комбінована</a:t>
            </a:r>
            <a:r>
              <a:rPr lang="ru-RU" dirty="0"/>
              <a:t> </a:t>
            </a:r>
            <a:r>
              <a:rPr lang="ru-RU" dirty="0" err="1"/>
              <a:t>політравма</a:t>
            </a:r>
            <a:r>
              <a:rPr lang="ru-RU" dirty="0"/>
              <a:t>).</a:t>
            </a:r>
          </a:p>
        </p:txBody>
      </p:sp>
      <p:pic>
        <p:nvPicPr>
          <p:cNvPr id="24578" name="Picture 2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1571616" cy="2001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2214554"/>
            <a:ext cx="314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Корнеєв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Анатолій</a:t>
            </a:r>
            <a:r>
              <a:rPr lang="ru-RU" b="1" u="sng" dirty="0">
                <a:solidFill>
                  <a:schemeClr val="bg1"/>
                </a:solidFill>
              </a:rPr>
              <a:t> Петрович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5717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/>
              <a:t>Інформація</a:t>
            </a:r>
            <a:r>
              <a:rPr lang="ru-RU" sz="1600" dirty="0"/>
              <a:t> про </a:t>
            </a:r>
            <a:r>
              <a:rPr lang="ru-RU" sz="1600" dirty="0" err="1"/>
              <a:t>загибель</a:t>
            </a:r>
            <a:r>
              <a:rPr lang="ru-RU" sz="1600" dirty="0"/>
              <a:t> </a:t>
            </a:r>
            <a:r>
              <a:rPr lang="ru-RU" sz="1600" dirty="0" err="1"/>
              <a:t>з'явилась</a:t>
            </a:r>
            <a:r>
              <a:rPr lang="ru-RU" sz="1600" dirty="0"/>
              <a:t> </a:t>
            </a:r>
            <a:r>
              <a:rPr lang="ru-RU" sz="1600" dirty="0" err="1"/>
              <a:t>зранку</a:t>
            </a:r>
            <a:r>
              <a:rPr lang="ru-RU" sz="1600" dirty="0"/>
              <a:t> 20 лютого. До </a:t>
            </a:r>
            <a:r>
              <a:rPr lang="ru-RU" sz="1600" dirty="0" err="1"/>
              <a:t>обіду</a:t>
            </a:r>
            <a:r>
              <a:rPr lang="ru-RU" sz="1600" dirty="0"/>
              <a:t> в </a:t>
            </a:r>
            <a:r>
              <a:rPr lang="ru-RU" sz="1600" dirty="0" err="1"/>
              <a:t>Гаврилівцях</a:t>
            </a:r>
            <a:r>
              <a:rPr lang="ru-RU" sz="1600" dirty="0"/>
              <a:t> дружина Людмила </a:t>
            </a:r>
            <a:r>
              <a:rPr lang="ru-RU" sz="1600" dirty="0" err="1"/>
              <a:t>виїхала</a:t>
            </a:r>
            <a:r>
              <a:rPr lang="ru-RU" sz="1600" dirty="0"/>
              <a:t> на </a:t>
            </a:r>
            <a:r>
              <a:rPr lang="ru-RU" sz="1600" dirty="0" err="1"/>
              <a:t>Київ</a:t>
            </a:r>
            <a:r>
              <a:rPr lang="ru-RU" sz="1600" dirty="0"/>
              <a:t>. </a:t>
            </a:r>
            <a:r>
              <a:rPr lang="ru-RU" sz="1600" dirty="0" err="1"/>
              <a:t>Товариш</a:t>
            </a:r>
            <a:r>
              <a:rPr lang="ru-RU" sz="1600" dirty="0"/>
              <a:t> </a:t>
            </a:r>
            <a:r>
              <a:rPr lang="ru-RU" sz="1600" dirty="0" err="1"/>
              <a:t>подзвонив</a:t>
            </a:r>
            <a:r>
              <a:rPr lang="ru-RU" sz="1600" dirty="0"/>
              <a:t> на </a:t>
            </a:r>
            <a:r>
              <a:rPr lang="ru-RU" sz="1600" dirty="0" err="1"/>
              <a:t>його</a:t>
            </a:r>
            <a:r>
              <a:rPr lang="ru-RU" sz="1600" dirty="0"/>
              <a:t> телефон, а трубку </a:t>
            </a:r>
            <a:r>
              <a:rPr lang="ru-RU" sz="1600" dirty="0" err="1"/>
              <a:t>підняв</a:t>
            </a:r>
            <a:r>
              <a:rPr lang="ru-RU" sz="1600" dirty="0"/>
              <a:t> </a:t>
            </a:r>
            <a:r>
              <a:rPr lang="ru-RU" sz="1600" dirty="0" err="1"/>
              <a:t>незнайомий</a:t>
            </a:r>
            <a:r>
              <a:rPr lang="ru-RU" sz="1600" dirty="0"/>
              <a:t> </a:t>
            </a:r>
            <a:r>
              <a:rPr lang="ru-RU" sz="1600" dirty="0" err="1"/>
              <a:t>чоловік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сказав, </a:t>
            </a:r>
            <a:r>
              <a:rPr lang="ru-RU" sz="1600" dirty="0" err="1"/>
              <a:t>що</a:t>
            </a:r>
            <a:r>
              <a:rPr lang="ru-RU" sz="1600" dirty="0"/>
              <a:t> снайпер </a:t>
            </a:r>
            <a:r>
              <a:rPr lang="ru-RU" sz="1600" dirty="0" err="1"/>
              <a:t>поцілив</a:t>
            </a:r>
            <a:r>
              <a:rPr lang="ru-RU" sz="1600" dirty="0"/>
              <a:t> у </a:t>
            </a:r>
            <a:r>
              <a:rPr lang="ru-RU" sz="1600" dirty="0" err="1"/>
              <a:t>серце</a:t>
            </a:r>
            <a:r>
              <a:rPr lang="ru-RU" sz="1600" dirty="0"/>
              <a:t>.</a:t>
            </a:r>
          </a:p>
        </p:txBody>
      </p:sp>
      <p:pic>
        <p:nvPicPr>
          <p:cNvPr id="24580" name="Picture 4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71678"/>
            <a:ext cx="1357322" cy="19769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072074"/>
            <a:ext cx="335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Коцюба </a:t>
            </a:r>
            <a:r>
              <a:rPr lang="ru-RU" b="1" u="sng" dirty="0" err="1">
                <a:solidFill>
                  <a:schemeClr val="bg1"/>
                </a:solidFill>
              </a:rPr>
              <a:t>Віталій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24582" name="Picture 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147394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26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Опанасюк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Валерій</a:t>
            </a:r>
            <a:r>
              <a:rPr lang="ru-RU" b="1" u="sng" dirty="0">
                <a:solidFill>
                  <a:schemeClr val="bg1"/>
                </a:solidFill>
              </a:rPr>
              <a:t> Адамович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71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 два </a:t>
            </a:r>
            <a:r>
              <a:rPr lang="ru-RU" dirty="0" err="1"/>
              <a:t>дні</a:t>
            </a:r>
            <a:r>
              <a:rPr lang="ru-RU" dirty="0"/>
              <a:t> не </a:t>
            </a:r>
            <a:r>
              <a:rPr lang="ru-RU" dirty="0" err="1"/>
              <a:t>виходив</a:t>
            </a:r>
            <a:r>
              <a:rPr lang="ru-RU" dirty="0"/>
              <a:t> на </a:t>
            </a:r>
            <a:r>
              <a:rPr lang="ru-RU" dirty="0" err="1"/>
              <a:t>зв'язок</a:t>
            </a:r>
            <a:r>
              <a:rPr lang="ru-RU" dirty="0"/>
              <a:t>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непідтверджена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загинула</a:t>
            </a:r>
            <a:r>
              <a:rPr lang="ru-RU" dirty="0"/>
              <a:t>. </a:t>
            </a:r>
            <a:r>
              <a:rPr lang="ru-RU" dirty="0" err="1"/>
              <a:t>Загинув</a:t>
            </a:r>
            <a:r>
              <a:rPr lang="ru-RU" dirty="0"/>
              <a:t> 20 лютого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снайперської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 Похорони </a:t>
            </a:r>
            <a:r>
              <a:rPr lang="ru-RU" dirty="0" err="1"/>
              <a:t>відбулися</a:t>
            </a:r>
            <a:r>
              <a:rPr lang="ru-RU" dirty="0"/>
              <a:t> 23 лютого в </a:t>
            </a:r>
            <a:r>
              <a:rPr lang="ru-RU" dirty="0" err="1"/>
              <a:t>Рівному</a:t>
            </a:r>
            <a:r>
              <a:rPr lang="ru-RU" dirty="0"/>
              <a:t>. </a:t>
            </a:r>
            <a:r>
              <a:rPr lang="ru-RU" dirty="0" err="1"/>
              <a:t>Похований</a:t>
            </a:r>
            <a:r>
              <a:rPr lang="ru-RU" dirty="0"/>
              <a:t> на </a:t>
            </a:r>
            <a:r>
              <a:rPr lang="ru-RU" dirty="0" err="1"/>
              <a:t>кладовищі</a:t>
            </a:r>
            <a:r>
              <a:rPr lang="ru-RU" dirty="0"/>
              <a:t> «</a:t>
            </a:r>
            <a:r>
              <a:rPr lang="ru-RU" dirty="0" err="1"/>
              <a:t>Нове</a:t>
            </a:r>
            <a:r>
              <a:rPr lang="ru-RU" dirty="0"/>
              <a:t>».</a:t>
            </a:r>
          </a:p>
        </p:txBody>
      </p:sp>
      <p:pic>
        <p:nvPicPr>
          <p:cNvPr id="23554" name="Picture 2" descr="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1715403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2500306"/>
            <a:ext cx="227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Павлюк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у 17-ій </a:t>
            </a:r>
            <a:r>
              <a:rPr lang="ru-RU" dirty="0" err="1"/>
              <a:t>лікарні</a:t>
            </a:r>
            <a:r>
              <a:rPr lang="ru-RU" dirty="0"/>
              <a:t> на Щорса. 4 </a:t>
            </a:r>
            <a:r>
              <a:rPr lang="ru-RU" dirty="0" err="1"/>
              <a:t>поранення</a:t>
            </a:r>
            <a:r>
              <a:rPr lang="ru-RU" dirty="0"/>
              <a:t>, три у ногу, </a:t>
            </a:r>
            <a:r>
              <a:rPr lang="ru-RU" dirty="0" err="1"/>
              <a:t>одне</a:t>
            </a:r>
            <a:r>
              <a:rPr lang="ru-RU" dirty="0"/>
              <a:t> у </a:t>
            </a:r>
            <a:r>
              <a:rPr lang="ru-RU" dirty="0" err="1"/>
              <a:t>ліве</a:t>
            </a:r>
            <a:r>
              <a:rPr lang="ru-RU" dirty="0"/>
              <a:t> око.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714752"/>
            <a:ext cx="370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Паньків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500570"/>
            <a:ext cx="24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Вбитий</a:t>
            </a:r>
            <a:r>
              <a:rPr lang="ru-RU" dirty="0"/>
              <a:t> </a:t>
            </a:r>
            <a:r>
              <a:rPr lang="ru-RU" dirty="0" err="1"/>
              <a:t>кулею</a:t>
            </a:r>
            <a:r>
              <a:rPr lang="ru-RU" dirty="0"/>
              <a:t> в груди.</a:t>
            </a:r>
          </a:p>
        </p:txBody>
      </p:sp>
      <p:pic>
        <p:nvPicPr>
          <p:cNvPr id="23556" name="Picture 4" descr="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2166928" cy="283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vsyaset.ru/wp-content/uploads/2014/02/sot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857232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Список жертв </a:t>
            </a:r>
            <a:r>
              <a:rPr lang="ru-RU" sz="4800" dirty="0" err="1" smtClean="0">
                <a:solidFill>
                  <a:srgbClr val="FF0000"/>
                </a:solidFill>
              </a:rPr>
              <a:t>від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>
                <a:solidFill>
                  <a:srgbClr val="FF0000"/>
                </a:solidFill>
              </a:rPr>
              <a:t>18 лютого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Храпаченко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Снайпер </a:t>
            </a:r>
            <a:r>
              <a:rPr lang="ru-RU" dirty="0" err="1"/>
              <a:t>вистрілив</a:t>
            </a:r>
            <a:r>
              <a:rPr lang="ru-RU" dirty="0"/>
              <a:t> прямо в око. Смерть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миттєвою</a:t>
            </a:r>
            <a:r>
              <a:rPr lang="ru-RU" dirty="0"/>
              <a:t>.</a:t>
            </a:r>
          </a:p>
        </p:txBody>
      </p:sp>
      <p:pic>
        <p:nvPicPr>
          <p:cNvPr id="22530" name="Picture 2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2634593" cy="185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2285992"/>
            <a:ext cx="3411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Шимко</a:t>
            </a:r>
            <a:r>
              <a:rPr lang="ru-RU" b="1" u="sng" dirty="0">
                <a:solidFill>
                  <a:schemeClr val="bg1"/>
                </a:solidFill>
              </a:rPr>
              <a:t> Максим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6431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Невідомого</a:t>
            </a:r>
            <a:r>
              <a:rPr lang="ru-RU" sz="1400" dirty="0"/>
              <a:t> </a:t>
            </a:r>
            <a:r>
              <a:rPr lang="ru-RU" sz="1400" dirty="0" err="1"/>
              <a:t>чоловіка</a:t>
            </a:r>
            <a:r>
              <a:rPr lang="ru-RU" sz="1400" dirty="0"/>
              <a:t> без </a:t>
            </a:r>
            <a:r>
              <a:rPr lang="ru-RU" sz="1400" dirty="0" err="1"/>
              <a:t>документів</a:t>
            </a:r>
            <a:r>
              <a:rPr lang="ru-RU" sz="1400" dirty="0"/>
              <a:t>,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білетом</a:t>
            </a:r>
            <a:r>
              <a:rPr lang="ru-RU" sz="1400" dirty="0"/>
              <a:t> на потяг до </a:t>
            </a:r>
            <a:r>
              <a:rPr lang="ru-RU" sz="1400" dirty="0" err="1"/>
              <a:t>Вінниці</a:t>
            </a:r>
            <a:r>
              <a:rPr lang="ru-RU" sz="1400" dirty="0"/>
              <a:t> </a:t>
            </a:r>
            <a:r>
              <a:rPr lang="ru-RU" sz="1400" dirty="0" err="1"/>
              <a:t>знайшов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загиблих</a:t>
            </a:r>
            <a:r>
              <a:rPr lang="ru-RU" sz="1400" dirty="0"/>
              <a:t> </a:t>
            </a:r>
            <a:r>
              <a:rPr lang="ru-RU" sz="1400" dirty="0" err="1"/>
              <a:t>тернопільський</a:t>
            </a:r>
            <a:r>
              <a:rPr lang="ru-RU" sz="1400" dirty="0"/>
              <a:t> репортер 20</a:t>
            </a:r>
            <a:r>
              <a:rPr lang="en-US" sz="1400" dirty="0"/>
              <a:t>minut.ua. </a:t>
            </a:r>
            <a:r>
              <a:rPr lang="ru-RU" sz="1400" dirty="0"/>
              <a:t>Фото вбитого </a:t>
            </a:r>
            <a:r>
              <a:rPr lang="ru-RU" sz="1400" dirty="0" err="1"/>
              <a:t>вінничанина</a:t>
            </a:r>
            <a:r>
              <a:rPr lang="ru-RU" sz="1400" dirty="0"/>
              <a:t> </a:t>
            </a:r>
            <a:r>
              <a:rPr lang="ru-RU" sz="1400" dirty="0" err="1"/>
              <a:t>розмістили</a:t>
            </a:r>
            <a:r>
              <a:rPr lang="ru-RU" sz="1400" dirty="0"/>
              <a:t> на </a:t>
            </a:r>
            <a:r>
              <a:rPr lang="ru-RU" sz="1400" dirty="0" err="1"/>
              <a:t>сайті</a:t>
            </a:r>
            <a:r>
              <a:rPr lang="ru-RU" sz="1400" dirty="0"/>
              <a:t> </a:t>
            </a:r>
            <a:r>
              <a:rPr lang="ru-RU" sz="1400" dirty="0" err="1"/>
              <a:t>аби</a:t>
            </a:r>
            <a:r>
              <a:rPr lang="ru-RU" sz="1400" dirty="0"/>
              <a:t> </a:t>
            </a:r>
            <a:r>
              <a:rPr lang="ru-RU" sz="1400" dirty="0" err="1"/>
              <a:t>знайти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родичів</a:t>
            </a:r>
            <a:r>
              <a:rPr lang="ru-RU" sz="1400" dirty="0"/>
              <a:t>. За </a:t>
            </a:r>
            <a:r>
              <a:rPr lang="ru-RU" sz="1400" dirty="0" err="1"/>
              <a:t>кілька</a:t>
            </a:r>
            <a:r>
              <a:rPr lang="ru-RU" sz="1400" dirty="0"/>
              <a:t> годин </a:t>
            </a:r>
            <a:r>
              <a:rPr lang="ru-RU" sz="1400" dirty="0" err="1"/>
              <a:t>з'ясувалося</a:t>
            </a:r>
            <a:r>
              <a:rPr lang="ru-RU" sz="1400" dirty="0"/>
              <a:t> — у </a:t>
            </a:r>
            <a:r>
              <a:rPr lang="ru-RU" sz="1400" dirty="0" err="1"/>
              <a:t>Києві</a:t>
            </a:r>
            <a:r>
              <a:rPr lang="ru-RU" sz="1400" dirty="0"/>
              <a:t> </a:t>
            </a:r>
            <a:r>
              <a:rPr lang="ru-RU" sz="1400" dirty="0" err="1"/>
              <a:t>загинув</a:t>
            </a:r>
            <a:r>
              <a:rPr lang="ru-RU" sz="1400" dirty="0"/>
              <a:t> 33-річний Максим </a:t>
            </a:r>
            <a:r>
              <a:rPr lang="ru-RU" sz="1400" dirty="0" err="1"/>
              <a:t>Шимко</a:t>
            </a:r>
            <a:r>
              <a:rPr lang="ru-RU" sz="1400" dirty="0"/>
              <a:t> (</a:t>
            </a:r>
            <a:r>
              <a:rPr lang="ru-RU" sz="1400" dirty="0" err="1"/>
              <a:t>кульове</a:t>
            </a:r>
            <a:r>
              <a:rPr lang="ru-RU" sz="1400" dirty="0"/>
              <a:t> </a:t>
            </a:r>
            <a:r>
              <a:rPr lang="ru-RU" sz="1400" dirty="0" err="1"/>
              <a:t>поранення</a:t>
            </a:r>
            <a:r>
              <a:rPr lang="ru-RU" sz="1400" dirty="0"/>
              <a:t> </a:t>
            </a:r>
            <a:r>
              <a:rPr lang="ru-RU" sz="1400" dirty="0" err="1"/>
              <a:t>голови</a:t>
            </a:r>
            <a:r>
              <a:rPr lang="ru-RU" sz="1400" dirty="0"/>
              <a:t>)</a:t>
            </a:r>
          </a:p>
        </p:txBody>
      </p:sp>
      <p:pic>
        <p:nvPicPr>
          <p:cNvPr id="22532" name="Picture 4" descr="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1660933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214818"/>
            <a:ext cx="237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Бльок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Іван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Іванович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снайпера у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вранці</a:t>
            </a:r>
            <a:r>
              <a:rPr lang="ru-RU" dirty="0"/>
              <a:t> 20 лютого,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. </a:t>
            </a:r>
            <a:r>
              <a:rPr lang="ru-RU" dirty="0" err="1"/>
              <a:t>Дівоче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 — Тур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Туром, до </a:t>
            </a:r>
            <a:r>
              <a:rPr lang="ru-RU" dirty="0" err="1"/>
              <a:t>списків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занесено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прізвищем</a:t>
            </a:r>
            <a:r>
              <a:rPr lang="ru-RU" dirty="0"/>
              <a:t> — </a:t>
            </a:r>
            <a:r>
              <a:rPr lang="ru-RU" b="1" dirty="0"/>
              <a:t>Тур </a:t>
            </a:r>
            <a:r>
              <a:rPr lang="ru-RU" b="1" dirty="0" err="1"/>
              <a:t>Іван</a:t>
            </a:r>
            <a:r>
              <a:rPr lang="ru-RU" b="1" dirty="0"/>
              <a:t> </a:t>
            </a:r>
            <a:r>
              <a:rPr lang="ru-RU" b="1" dirty="0" err="1"/>
              <a:t>Іванович</a:t>
            </a:r>
            <a:r>
              <a:rPr lang="ru-RU" dirty="0"/>
              <a:t>.</a:t>
            </a:r>
          </a:p>
        </p:txBody>
      </p:sp>
      <p:pic>
        <p:nvPicPr>
          <p:cNvPr id="22534" name="Picture 6" descr="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259101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315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Тарасюк </a:t>
            </a:r>
            <a:r>
              <a:rPr lang="ru-RU" b="1" u="sng" dirty="0" err="1">
                <a:solidFill>
                  <a:schemeClr val="bg1"/>
                </a:solidFill>
              </a:rPr>
              <a:t>Іван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четвер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повісити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прапор на одному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Євромайдану</a:t>
            </a:r>
            <a:r>
              <a:rPr lang="ru-RU" dirty="0"/>
              <a:t>, </a:t>
            </a:r>
            <a:r>
              <a:rPr lang="ru-RU" dirty="0" err="1"/>
              <a:t>снайперські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влучили</a:t>
            </a:r>
            <a:r>
              <a:rPr lang="ru-RU" dirty="0"/>
              <a:t> у голову, пробили </a:t>
            </a:r>
            <a:r>
              <a:rPr lang="ru-RU" dirty="0" err="1"/>
              <a:t>легені</a:t>
            </a:r>
            <a:r>
              <a:rPr lang="ru-RU" dirty="0"/>
              <a:t>. Помер на </a:t>
            </a:r>
            <a:r>
              <a:rPr lang="ru-RU" dirty="0" err="1"/>
              <a:t>місці</a:t>
            </a:r>
            <a:r>
              <a:rPr lang="ru-RU" dirty="0"/>
              <a:t>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смт</a:t>
            </a:r>
            <a:r>
              <a:rPr lang="ru-RU" dirty="0"/>
              <a:t>. </a:t>
            </a:r>
            <a:r>
              <a:rPr lang="ru-RU" dirty="0" err="1" smtClean="0"/>
              <a:t>Олика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1426378" cy="21431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571744"/>
            <a:ext cx="333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Полянський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Леонід</a:t>
            </a:r>
            <a:r>
              <a:rPr lang="ru-RU" b="1" u="sng" dirty="0">
                <a:solidFill>
                  <a:schemeClr val="bg1"/>
                </a:solidFill>
              </a:rPr>
              <a:t> Петрович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000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вогнепального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груди.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в </a:t>
            </a:r>
            <a:r>
              <a:rPr lang="ru-RU" dirty="0" err="1"/>
              <a:t>морзі</a:t>
            </a:r>
            <a:r>
              <a:rPr lang="ru-RU" dirty="0"/>
              <a:t> № 1 (</a:t>
            </a:r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Оранжерейна</a:t>
            </a:r>
            <a:r>
              <a:rPr lang="ru-RU" dirty="0"/>
              <a:t>, 9)</a:t>
            </a:r>
          </a:p>
        </p:txBody>
      </p:sp>
      <p:pic>
        <p:nvPicPr>
          <p:cNvPr id="21508" name="Picture 4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1313715" cy="18573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572008"/>
            <a:ext cx="311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Саєнко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Степанович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Тіло</a:t>
            </a:r>
            <a:r>
              <a:rPr lang="ru-RU" dirty="0"/>
              <a:t> в </a:t>
            </a:r>
            <a:r>
              <a:rPr lang="ru-RU" dirty="0" err="1"/>
              <a:t>морзі</a:t>
            </a:r>
            <a:r>
              <a:rPr lang="ru-RU" dirty="0"/>
              <a:t> № 1 (</a:t>
            </a:r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вул</a:t>
            </a:r>
            <a:r>
              <a:rPr lang="ru-RU" dirty="0"/>
              <a:t>. Оранжерейна-9).</a:t>
            </a:r>
          </a:p>
        </p:txBody>
      </p:sp>
      <p:pic>
        <p:nvPicPr>
          <p:cNvPr id="21510" name="Picture 6" descr="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2428892" cy="223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314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Котляр </a:t>
            </a:r>
            <a:r>
              <a:rPr lang="ru-RU" b="1" u="sng" dirty="0" err="1">
                <a:solidFill>
                  <a:schemeClr val="bg1"/>
                </a:solidFill>
              </a:rPr>
              <a:t>Євген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7148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Був</a:t>
            </a:r>
            <a:r>
              <a:rPr lang="ru-RU" sz="1400" dirty="0"/>
              <a:t> на </a:t>
            </a:r>
            <a:r>
              <a:rPr lang="ru-RU" sz="1400" dirty="0" err="1"/>
              <a:t>Майдані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початку </a:t>
            </a:r>
            <a:r>
              <a:rPr lang="ru-RU" sz="1400" dirty="0" err="1"/>
              <a:t>грудня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кількаденними</a:t>
            </a:r>
            <a:r>
              <a:rPr lang="ru-RU" sz="1400" dirty="0"/>
              <a:t> </a:t>
            </a:r>
            <a:r>
              <a:rPr lang="ru-RU" sz="1400" dirty="0" err="1"/>
              <a:t>перервами</a:t>
            </a:r>
            <a:r>
              <a:rPr lang="ru-RU" sz="1400" dirty="0"/>
              <a:t>. Належав до </a:t>
            </a:r>
            <a:r>
              <a:rPr lang="ru-RU" sz="1400" dirty="0" err="1"/>
              <a:t>третьої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. </a:t>
            </a:r>
            <a:r>
              <a:rPr lang="ru-RU" sz="1400" dirty="0" err="1"/>
              <a:t>Майже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ночі</a:t>
            </a:r>
            <a:r>
              <a:rPr lang="ru-RU" sz="1400" dirty="0"/>
              <a:t> </a:t>
            </a:r>
            <a:r>
              <a:rPr lang="ru-RU" sz="1400" dirty="0" err="1"/>
              <a:t>провів</a:t>
            </a:r>
            <a:r>
              <a:rPr lang="ru-RU" sz="1400" dirty="0"/>
              <a:t> на </a:t>
            </a:r>
            <a:r>
              <a:rPr lang="ru-RU" sz="1400" dirty="0" err="1"/>
              <a:t>Майдані</a:t>
            </a:r>
            <a:r>
              <a:rPr lang="ru-RU" sz="1400" dirty="0"/>
              <a:t>. </a:t>
            </a:r>
            <a:r>
              <a:rPr lang="ru-RU" sz="1400" dirty="0" err="1"/>
              <a:t>Чергував</a:t>
            </a:r>
            <a:r>
              <a:rPr lang="ru-RU" sz="1400" dirty="0"/>
              <a:t> на </a:t>
            </a:r>
            <a:r>
              <a:rPr lang="ru-RU" sz="1400" dirty="0" err="1"/>
              <a:t>барикадах</a:t>
            </a:r>
            <a:r>
              <a:rPr lang="ru-RU" sz="1400" dirty="0"/>
              <a:t>, </a:t>
            </a:r>
            <a:r>
              <a:rPr lang="ru-RU" sz="1400" dirty="0" err="1"/>
              <a:t>прикривав</a:t>
            </a:r>
            <a:r>
              <a:rPr lang="ru-RU" sz="1400" dirty="0"/>
              <a:t> людей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силовиків</a:t>
            </a:r>
            <a:r>
              <a:rPr lang="ru-RU" sz="1400" dirty="0"/>
              <a:t> щитом, переносив </a:t>
            </a:r>
            <a:r>
              <a:rPr lang="ru-RU" sz="1400" dirty="0" err="1"/>
              <a:t>поранених</a:t>
            </a:r>
            <a:r>
              <a:rPr lang="ru-RU" sz="1400" dirty="0"/>
              <a:t>. </a:t>
            </a:r>
            <a:r>
              <a:rPr lang="ru-RU" sz="1400" dirty="0" err="1"/>
              <a:t>Після</a:t>
            </a:r>
            <a:r>
              <a:rPr lang="ru-RU" sz="1400" dirty="0"/>
              <a:t> початку «мирного </a:t>
            </a:r>
            <a:r>
              <a:rPr lang="ru-RU" sz="1400" dirty="0" err="1"/>
              <a:t>наступу</a:t>
            </a:r>
            <a:r>
              <a:rPr lang="ru-RU" sz="1400" dirty="0"/>
              <a:t>» </a:t>
            </a:r>
            <a:r>
              <a:rPr lang="ru-RU" sz="1400" dirty="0" err="1"/>
              <a:t>повернувся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Харкова</a:t>
            </a:r>
            <a:r>
              <a:rPr lang="ru-RU" sz="1400" dirty="0"/>
              <a:t>, </a:t>
            </a:r>
            <a:r>
              <a:rPr lang="ru-RU" sz="1400" dirty="0" err="1"/>
              <a:t>куди</a:t>
            </a:r>
            <a:r>
              <a:rPr lang="ru-RU" sz="1400" dirty="0"/>
              <a:t> </a:t>
            </a:r>
            <a:r>
              <a:rPr lang="ru-RU" sz="1400" dirty="0" err="1"/>
              <a:t>поїхав</a:t>
            </a:r>
            <a:r>
              <a:rPr lang="ru-RU" sz="1400" dirty="0"/>
              <a:t> на 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днів</a:t>
            </a:r>
            <a:r>
              <a:rPr lang="ru-RU" sz="1400" dirty="0"/>
              <a:t> до батька, </a:t>
            </a:r>
            <a:r>
              <a:rPr lang="ru-RU" sz="1400" dirty="0" err="1"/>
              <a:t>прибув</a:t>
            </a:r>
            <a:r>
              <a:rPr lang="ru-RU" sz="1400" dirty="0"/>
              <a:t> до </a:t>
            </a:r>
            <a:r>
              <a:rPr lang="ru-RU" sz="1400" dirty="0" err="1"/>
              <a:t>Києва</a:t>
            </a:r>
            <a:r>
              <a:rPr lang="ru-RU" sz="1400" dirty="0"/>
              <a:t> 18 лютого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поновився</a:t>
            </a:r>
            <a:r>
              <a:rPr lang="ru-RU" sz="1400" dirty="0"/>
              <a:t> у </a:t>
            </a:r>
            <a:r>
              <a:rPr lang="ru-RU" sz="1400" dirty="0" err="1"/>
              <a:t>третій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, </a:t>
            </a:r>
            <a:r>
              <a:rPr lang="ru-RU" sz="1400" dirty="0" err="1"/>
              <a:t>хоча</a:t>
            </a:r>
            <a:r>
              <a:rPr lang="ru-RU" sz="1400" dirty="0"/>
              <a:t> </a:t>
            </a:r>
            <a:r>
              <a:rPr lang="ru-RU" sz="1400" dirty="0" err="1"/>
              <a:t>планував</a:t>
            </a:r>
            <a:r>
              <a:rPr lang="ru-RU" sz="1400" dirty="0"/>
              <a:t> </a:t>
            </a:r>
            <a:r>
              <a:rPr lang="ru-RU" sz="1400" dirty="0" err="1"/>
              <a:t>приєднатися</a:t>
            </a:r>
            <a:r>
              <a:rPr lang="ru-RU" sz="1400" dirty="0"/>
              <a:t> до </a:t>
            </a:r>
            <a:r>
              <a:rPr lang="ru-RU" sz="1400" dirty="0" err="1"/>
              <a:t>новоствореної</a:t>
            </a:r>
            <a:r>
              <a:rPr lang="ru-RU" sz="1400" dirty="0"/>
              <a:t> </a:t>
            </a:r>
            <a:r>
              <a:rPr lang="ru-RU" sz="1400" dirty="0" err="1"/>
              <a:t>харківської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. </a:t>
            </a:r>
            <a:r>
              <a:rPr lang="ru-RU" sz="1400" dirty="0" err="1"/>
              <a:t>Востаннє</a:t>
            </a:r>
            <a:r>
              <a:rPr lang="ru-RU" sz="1400" dirty="0"/>
              <a:t> Женю </a:t>
            </a:r>
            <a:r>
              <a:rPr lang="ru-RU" sz="1400" dirty="0" err="1"/>
              <a:t>бачили</a:t>
            </a:r>
            <a:r>
              <a:rPr lang="ru-RU" sz="1400" dirty="0"/>
              <a:t> на </a:t>
            </a:r>
            <a:r>
              <a:rPr lang="ru-RU" sz="1400" dirty="0" err="1"/>
              <a:t>вул</a:t>
            </a:r>
            <a:r>
              <a:rPr lang="ru-RU" sz="1400" dirty="0"/>
              <a:t>. </a:t>
            </a:r>
            <a:r>
              <a:rPr lang="ru-RU" sz="1400" dirty="0" err="1"/>
              <a:t>Інститутській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перестрілки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10:00 </a:t>
            </a:r>
            <a:r>
              <a:rPr lang="ru-RU" sz="1400" dirty="0" err="1"/>
              <a:t>і</a:t>
            </a:r>
            <a:r>
              <a:rPr lang="ru-RU" sz="1400" dirty="0"/>
              <a:t> 10:30, </a:t>
            </a:r>
            <a:r>
              <a:rPr lang="ru-RU" sz="1400" dirty="0" err="1"/>
              <a:t>він</a:t>
            </a:r>
            <a:r>
              <a:rPr lang="ru-RU" sz="1400" dirty="0"/>
              <a:t> переносив </a:t>
            </a:r>
            <a:r>
              <a:rPr lang="ru-RU" sz="1400" dirty="0" err="1"/>
              <a:t>поранених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вбитих</a:t>
            </a:r>
            <a:r>
              <a:rPr lang="ru-RU" sz="1400" dirty="0"/>
              <a:t>. Є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інформація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загинув</a:t>
            </a:r>
            <a:r>
              <a:rPr lang="ru-RU" sz="1400" dirty="0"/>
              <a:t> </a:t>
            </a:r>
            <a:r>
              <a:rPr lang="ru-RU" sz="1400" dirty="0" err="1"/>
              <a:t>ближче</a:t>
            </a:r>
            <a:r>
              <a:rPr lang="ru-RU" sz="1400" dirty="0"/>
              <a:t> до 11:00, коли </a:t>
            </a:r>
            <a:r>
              <a:rPr lang="ru-RU" sz="1400" dirty="0" err="1"/>
              <a:t>йшов</a:t>
            </a:r>
            <a:r>
              <a:rPr lang="ru-RU" sz="1400" dirty="0"/>
              <a:t> в атаку. </a:t>
            </a:r>
            <a:r>
              <a:rPr lang="ru-RU" sz="1400" dirty="0" err="1"/>
              <a:t>Тіло</a:t>
            </a:r>
            <a:r>
              <a:rPr lang="ru-RU" sz="1400" dirty="0"/>
              <a:t> </a:t>
            </a:r>
            <a:r>
              <a:rPr lang="ru-RU" sz="1400" dirty="0" err="1"/>
              <a:t>Євгена</a:t>
            </a:r>
            <a:r>
              <a:rPr lang="ru-RU" sz="1400" dirty="0"/>
              <a:t> передали до моргу на </a:t>
            </a:r>
            <a:r>
              <a:rPr lang="ru-RU" sz="1400" dirty="0" err="1"/>
              <a:t>вул</a:t>
            </a:r>
            <a:r>
              <a:rPr lang="ru-RU" sz="1400" dirty="0"/>
              <a:t>. </a:t>
            </a:r>
            <a:r>
              <a:rPr lang="ru-RU" sz="1400" dirty="0" err="1"/>
              <a:t>Оранжерейній</a:t>
            </a:r>
            <a:r>
              <a:rPr lang="ru-RU" sz="1400" dirty="0"/>
              <a:t> </a:t>
            </a:r>
            <a:r>
              <a:rPr lang="ru-RU" sz="1400" dirty="0" err="1"/>
              <a:t>близько</a:t>
            </a:r>
            <a:r>
              <a:rPr lang="ru-RU" sz="1400" dirty="0"/>
              <a:t> полудня 20 лютого. </a:t>
            </a:r>
            <a:r>
              <a:rPr lang="ru-RU" sz="1400" dirty="0" err="1"/>
              <a:t>Похований</a:t>
            </a:r>
            <a:r>
              <a:rPr lang="ru-RU" sz="1400" dirty="0"/>
              <a:t> у </a:t>
            </a:r>
            <a:r>
              <a:rPr lang="ru-RU" sz="1400" dirty="0" err="1"/>
              <a:t>Харкові</a:t>
            </a:r>
            <a:r>
              <a:rPr lang="ru-RU" sz="1400" dirty="0"/>
              <a:t> 23 лютого. </a:t>
            </a:r>
            <a:r>
              <a:rPr lang="ru-RU" sz="1400" dirty="0" err="1"/>
              <a:t>Залишилися</a:t>
            </a:r>
            <a:r>
              <a:rPr lang="ru-RU" sz="1400" dirty="0"/>
              <a:t> </a:t>
            </a:r>
            <a:r>
              <a:rPr lang="ru-RU" sz="1400" dirty="0" err="1"/>
              <a:t>батько</a:t>
            </a:r>
            <a:r>
              <a:rPr lang="ru-RU" sz="1400" dirty="0"/>
              <a:t>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молодша</a:t>
            </a:r>
            <a:r>
              <a:rPr lang="ru-RU" sz="1400" dirty="0"/>
              <a:t> сестра.</a:t>
            </a:r>
          </a:p>
        </p:txBody>
      </p:sp>
      <p:pic>
        <p:nvPicPr>
          <p:cNvPr id="20482" name="Picture 2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2173852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000504"/>
            <a:ext cx="3473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Шеремета</a:t>
            </a:r>
            <a:r>
              <a:rPr lang="ru-RU" b="1" u="sng" dirty="0">
                <a:solidFill>
                  <a:schemeClr val="bg1"/>
                </a:solidFill>
              </a:rPr>
              <a:t> Людмила </a:t>
            </a:r>
            <a:r>
              <a:rPr lang="ru-RU" b="1" u="sng" dirty="0" err="1">
                <a:solidFill>
                  <a:schemeClr val="bg1"/>
                </a:solidFill>
              </a:rPr>
              <a:t>Данилівна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6434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лікарем-анестезіологом</a:t>
            </a:r>
            <a:r>
              <a:rPr lang="ru-RU" dirty="0"/>
              <a:t>. Поранена 19 лютого в голову в </a:t>
            </a:r>
            <a:r>
              <a:rPr lang="ru-RU" dirty="0" err="1"/>
              <a:t>Хмельницькому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СБУ,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стрілянина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автомата. Померла в </a:t>
            </a:r>
            <a:r>
              <a:rPr lang="ru-RU" dirty="0" err="1"/>
              <a:t>лікарні</a:t>
            </a:r>
            <a:endParaRPr lang="ru-RU" dirty="0"/>
          </a:p>
        </p:txBody>
      </p:sp>
      <p:pic>
        <p:nvPicPr>
          <p:cNvPr id="20484" name="Picture 4" descr="Шеремета Людми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86190"/>
            <a:ext cx="1519227" cy="207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74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Максимов </a:t>
            </a:r>
            <a:r>
              <a:rPr lang="ru-RU" b="1" u="sng" dirty="0" err="1">
                <a:solidFill>
                  <a:schemeClr val="bg1"/>
                </a:solidFill>
              </a:rPr>
              <a:t>Дмитро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В'ячеславович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Прийшов</a:t>
            </a:r>
            <a:r>
              <a:rPr lang="ru-RU" sz="1400" dirty="0"/>
              <a:t> демократично </a:t>
            </a:r>
            <a:r>
              <a:rPr lang="ru-RU" sz="1400" dirty="0" err="1"/>
              <a:t>відстоювати</a:t>
            </a:r>
            <a:r>
              <a:rPr lang="ru-RU" sz="1400" dirty="0"/>
              <a:t> </a:t>
            </a:r>
            <a:r>
              <a:rPr lang="ru-RU" sz="1400" dirty="0" err="1"/>
              <a:t>українську</a:t>
            </a:r>
            <a:r>
              <a:rPr lang="ru-RU" sz="1400" dirty="0"/>
              <a:t> державу на </a:t>
            </a:r>
            <a:r>
              <a:rPr lang="ru-RU" sz="1400" dirty="0" err="1"/>
              <a:t>мирний</a:t>
            </a:r>
            <a:r>
              <a:rPr lang="ru-RU" sz="1400" dirty="0"/>
              <a:t> </a:t>
            </a:r>
            <a:r>
              <a:rPr lang="ru-RU" sz="1400" dirty="0" err="1"/>
              <a:t>мітинг</a:t>
            </a:r>
            <a:r>
              <a:rPr lang="ru-RU" sz="1400" dirty="0"/>
              <a:t> </a:t>
            </a:r>
            <a:r>
              <a:rPr lang="ru-RU" sz="1400" dirty="0" err="1"/>
              <a:t>на</a:t>
            </a:r>
            <a:r>
              <a:rPr lang="ru-RU" sz="1400" dirty="0"/>
              <a:t> «</a:t>
            </a:r>
            <a:r>
              <a:rPr lang="ru-RU" sz="1400" dirty="0" err="1"/>
              <a:t>Майдані</a:t>
            </a:r>
            <a:r>
              <a:rPr lang="ru-RU" sz="1400" dirty="0"/>
              <a:t> </a:t>
            </a:r>
            <a:r>
              <a:rPr lang="ru-RU" sz="1400" dirty="0" err="1"/>
              <a:t>незалежності</a:t>
            </a:r>
            <a:r>
              <a:rPr lang="ru-RU" sz="1400" dirty="0"/>
              <a:t>» </a:t>
            </a:r>
            <a:r>
              <a:rPr lang="ru-RU" sz="1400" dirty="0" err="1"/>
              <a:t>Києва</a:t>
            </a:r>
            <a:r>
              <a:rPr lang="ru-RU" sz="1400" dirty="0"/>
              <a:t>.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стрілянини</a:t>
            </a:r>
            <a:r>
              <a:rPr lang="ru-RU" sz="1400" dirty="0"/>
              <a:t> </a:t>
            </a:r>
            <a:r>
              <a:rPr lang="ru-RU" sz="1400" dirty="0" err="1"/>
              <a:t>вибухом</a:t>
            </a:r>
            <a:r>
              <a:rPr lang="ru-RU" sz="1400" dirty="0"/>
              <a:t> </a:t>
            </a:r>
            <a:r>
              <a:rPr lang="ru-RU" sz="1400" dirty="0" err="1"/>
              <a:t>гранати</a:t>
            </a:r>
            <a:r>
              <a:rPr lang="ru-RU" sz="1400" dirty="0"/>
              <a:t>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/>
              <a:t>відірвало</a:t>
            </a:r>
            <a:r>
              <a:rPr lang="ru-RU" sz="1400" dirty="0"/>
              <a:t> руку, помер у </a:t>
            </a:r>
            <a:r>
              <a:rPr lang="ru-RU" sz="1400" dirty="0" err="1"/>
              <a:t>Будинку</a:t>
            </a:r>
            <a:r>
              <a:rPr lang="ru-RU" sz="1400" dirty="0"/>
              <a:t> </a:t>
            </a:r>
            <a:r>
              <a:rPr lang="ru-RU" sz="1400" dirty="0" err="1"/>
              <a:t>профспілок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втрати</a:t>
            </a:r>
            <a:r>
              <a:rPr lang="ru-RU" sz="1400" dirty="0"/>
              <a:t> </a:t>
            </a:r>
            <a:r>
              <a:rPr lang="ru-RU" sz="1400" dirty="0" err="1"/>
              <a:t>крові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тіло</a:t>
            </a:r>
            <a:r>
              <a:rPr lang="ru-RU" sz="1400" dirty="0"/>
              <a:t> </a:t>
            </a:r>
            <a:r>
              <a:rPr lang="ru-RU" sz="1400" dirty="0" err="1"/>
              <a:t>декілька</a:t>
            </a:r>
            <a:r>
              <a:rPr lang="ru-RU" sz="1400" dirty="0"/>
              <a:t> </a:t>
            </a:r>
            <a:r>
              <a:rPr lang="ru-RU" sz="1400" dirty="0" err="1"/>
              <a:t>днів</a:t>
            </a:r>
            <a:r>
              <a:rPr lang="ru-RU" sz="1400" dirty="0"/>
              <a:t> лежало в </a:t>
            </a:r>
            <a:r>
              <a:rPr lang="ru-RU" sz="1400" dirty="0" err="1"/>
              <a:t>Михайлівському</a:t>
            </a:r>
            <a:r>
              <a:rPr lang="ru-RU" sz="1400" dirty="0"/>
              <a:t> золотоверхому </a:t>
            </a:r>
            <a:r>
              <a:rPr lang="ru-RU" sz="1400" dirty="0" err="1"/>
              <a:t>соборі</a:t>
            </a:r>
            <a:r>
              <a:rPr lang="ru-RU" sz="1400" dirty="0"/>
              <a:t>.</a:t>
            </a:r>
          </a:p>
        </p:txBody>
      </p:sp>
      <p:pic>
        <p:nvPicPr>
          <p:cNvPr id="19458" name="Picture 2" descr="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2893239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2500306"/>
            <a:ext cx="326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Швець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Віктор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30003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Kолишній</a:t>
            </a:r>
            <a:r>
              <a:rPr lang="ru-RU" sz="1400" dirty="0"/>
              <a:t> </a:t>
            </a:r>
            <a:r>
              <a:rPr lang="ru-RU" sz="1400" dirty="0" err="1"/>
              <a:t>міліціонер</a:t>
            </a:r>
            <a:r>
              <a:rPr lang="ru-RU" sz="1400" dirty="0"/>
              <a:t>, </a:t>
            </a:r>
            <a:r>
              <a:rPr lang="ru-RU" sz="1400" dirty="0" err="1"/>
              <a:t>був</a:t>
            </a:r>
            <a:r>
              <a:rPr lang="ru-RU" sz="1400" dirty="0"/>
              <a:t> уже на </a:t>
            </a:r>
            <a:r>
              <a:rPr lang="ru-RU" sz="1400" dirty="0" err="1"/>
              <a:t>пенсії</a:t>
            </a:r>
            <a:r>
              <a:rPr lang="ru-RU" sz="1400" dirty="0"/>
              <a:t>. 18 лютого </a:t>
            </a:r>
            <a:r>
              <a:rPr lang="ru-RU" sz="1400" dirty="0" err="1"/>
              <a:t>десь</a:t>
            </a:r>
            <a:r>
              <a:rPr lang="ru-RU" sz="1400" dirty="0"/>
              <a:t> о 16.00 </a:t>
            </a:r>
            <a:r>
              <a:rPr lang="ru-RU" sz="1400" dirty="0" err="1"/>
              <a:t>пішов</a:t>
            </a:r>
            <a:r>
              <a:rPr lang="ru-RU" sz="1400" dirty="0"/>
              <a:t> на Майдан, як сам казав, </a:t>
            </a:r>
            <a:r>
              <a:rPr lang="ru-RU" sz="1400" dirty="0" err="1"/>
              <a:t>захищати</a:t>
            </a:r>
            <a:r>
              <a:rPr lang="ru-RU" sz="1400" dirty="0"/>
              <a:t> молодь. О 23:00 </a:t>
            </a:r>
            <a:r>
              <a:rPr lang="ru-RU" sz="1400" dirty="0" err="1"/>
              <a:t>подзвонив</a:t>
            </a:r>
            <a:r>
              <a:rPr lang="ru-RU" sz="1400" dirty="0"/>
              <a:t> </a:t>
            </a:r>
            <a:r>
              <a:rPr lang="ru-RU" sz="1400" dirty="0" err="1"/>
              <a:t>сім'ї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сказав,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ним усе добре. А </a:t>
            </a:r>
            <a:r>
              <a:rPr lang="ru-RU" sz="1400" dirty="0" err="1"/>
              <a:t>вже</a:t>
            </a:r>
            <a:r>
              <a:rPr lang="ru-RU" sz="1400" dirty="0"/>
              <a:t> о 04:00 19.02 телефоном </a:t>
            </a:r>
            <a:r>
              <a:rPr lang="ru-RU" sz="1400" dirty="0" err="1"/>
              <a:t>повідомили</a:t>
            </a:r>
            <a:r>
              <a:rPr lang="ru-RU" sz="1400" dirty="0"/>
              <a:t> </a:t>
            </a:r>
            <a:r>
              <a:rPr lang="ru-RU" sz="1400" dirty="0" err="1"/>
              <a:t>дружині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загинув</a:t>
            </a:r>
            <a:r>
              <a:rPr lang="ru-RU" sz="1400" dirty="0"/>
              <a:t> (у моргу смерть </a:t>
            </a:r>
            <a:r>
              <a:rPr lang="ru-RU" sz="1400" dirty="0" err="1"/>
              <a:t>зафіксували</a:t>
            </a:r>
            <a:r>
              <a:rPr lang="ru-RU" sz="1400" dirty="0"/>
              <a:t> як </a:t>
            </a:r>
            <a:r>
              <a:rPr lang="ru-RU" sz="1400" dirty="0" err="1"/>
              <a:t>приблизно</a:t>
            </a:r>
            <a:r>
              <a:rPr lang="ru-RU" sz="1400" dirty="0"/>
              <a:t> перша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чимось</a:t>
            </a:r>
            <a:r>
              <a:rPr lang="ru-RU" sz="1400" dirty="0"/>
              <a:t> година </a:t>
            </a:r>
            <a:r>
              <a:rPr lang="ru-RU" sz="1400" dirty="0" err="1"/>
              <a:t>ночі</a:t>
            </a:r>
            <a:r>
              <a:rPr lang="ru-RU" sz="1400" dirty="0"/>
              <a:t>).</a:t>
            </a:r>
          </a:p>
        </p:txBody>
      </p:sp>
      <p:pic>
        <p:nvPicPr>
          <p:cNvPr id="19460" name="Picture 4" descr="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1714512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4643446"/>
            <a:ext cx="304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Цепун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Михайлович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9291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23.02 стало </a:t>
            </a:r>
            <a:r>
              <a:rPr lang="ru-RU" sz="1400" dirty="0" err="1"/>
              <a:t>відомо</a:t>
            </a:r>
            <a:r>
              <a:rPr lang="ru-RU" sz="1400" dirty="0"/>
              <a:t> про смерть </a:t>
            </a:r>
            <a:r>
              <a:rPr lang="ru-RU" sz="1400" dirty="0" err="1"/>
              <a:t>Андрія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активістів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блокували</a:t>
            </a:r>
            <a:r>
              <a:rPr lang="ru-RU" sz="1400" dirty="0"/>
              <a:t> 20 </a:t>
            </a:r>
            <a:r>
              <a:rPr lang="ru-RU" sz="1400" dirty="0" err="1"/>
              <a:t>грудня</a:t>
            </a:r>
            <a:r>
              <a:rPr lang="ru-RU" sz="1400" dirty="0"/>
              <a:t> </a:t>
            </a:r>
            <a:r>
              <a:rPr lang="ru-RU" sz="1400" dirty="0" err="1"/>
              <a:t>в'їзд</a:t>
            </a:r>
            <a:r>
              <a:rPr lang="ru-RU" sz="1400" dirty="0"/>
              <a:t> у </a:t>
            </a:r>
            <a:r>
              <a:rPr lang="ru-RU" sz="1400" dirty="0" err="1"/>
              <a:t>Київ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Гостомельської</a:t>
            </a:r>
            <a:r>
              <a:rPr lang="ru-RU" sz="1400" dirty="0"/>
              <a:t> </a:t>
            </a:r>
            <a:r>
              <a:rPr lang="ru-RU" sz="1400" dirty="0" err="1"/>
              <a:t>траси</a:t>
            </a:r>
            <a:r>
              <a:rPr lang="ru-RU" sz="1400" dirty="0"/>
              <a:t>. </a:t>
            </a:r>
            <a:r>
              <a:rPr lang="ru-RU" sz="1400" dirty="0" err="1"/>
              <a:t>Опівночі</a:t>
            </a:r>
            <a:r>
              <a:rPr lang="ru-RU" sz="1400" dirty="0"/>
              <a:t> </a:t>
            </a:r>
            <a:r>
              <a:rPr lang="ru-RU" sz="1400" dirty="0" err="1"/>
              <a:t>Андрій</a:t>
            </a:r>
            <a:r>
              <a:rPr lang="ru-RU" sz="1400" dirty="0"/>
              <a:t> </a:t>
            </a:r>
            <a:r>
              <a:rPr lang="ru-RU" sz="1400" dirty="0" err="1"/>
              <a:t>ішов</a:t>
            </a:r>
            <a:r>
              <a:rPr lang="ru-RU" sz="1400" dirty="0"/>
              <a:t> сам </a:t>
            </a:r>
            <a:r>
              <a:rPr lang="ru-RU" sz="1400" dirty="0" err="1"/>
              <a:t>додому</a:t>
            </a:r>
            <a:r>
              <a:rPr lang="ru-RU" sz="1400" dirty="0"/>
              <a:t> та </a:t>
            </a:r>
            <a:r>
              <a:rPr lang="ru-RU" sz="1400" dirty="0" err="1"/>
              <a:t>був</a:t>
            </a:r>
            <a:r>
              <a:rPr lang="ru-RU" sz="1400" dirty="0"/>
              <a:t> по </a:t>
            </a:r>
            <a:r>
              <a:rPr lang="ru-RU" sz="1400" dirty="0" err="1"/>
              <a:t>дорозі</a:t>
            </a:r>
            <a:r>
              <a:rPr lang="ru-RU" sz="1400" dirty="0"/>
              <a:t> </a:t>
            </a:r>
            <a:r>
              <a:rPr lang="ru-RU" sz="1400" dirty="0" err="1"/>
              <a:t>вбитий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тіло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знайдено</a:t>
            </a:r>
            <a:r>
              <a:rPr lang="ru-RU" sz="1400" dirty="0"/>
              <a:t> на </a:t>
            </a:r>
            <a:r>
              <a:rPr lang="ru-RU" sz="1400" dirty="0" err="1"/>
              <a:t>вул</a:t>
            </a:r>
            <a:r>
              <a:rPr lang="ru-RU" sz="1400" dirty="0"/>
              <a:t>. </a:t>
            </a:r>
            <a:r>
              <a:rPr lang="ru-RU" sz="1400" dirty="0" err="1"/>
              <a:t>Верболозній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слідами</a:t>
            </a:r>
            <a:r>
              <a:rPr lang="ru-RU" sz="1400" dirty="0"/>
              <a:t> </a:t>
            </a:r>
            <a:r>
              <a:rPr lang="ru-RU" sz="1400" dirty="0" err="1"/>
              <a:t>побиття</a:t>
            </a:r>
            <a:r>
              <a:rPr lang="ru-RU" sz="1400" dirty="0"/>
              <a:t> та черепно-мозговою травмою</a:t>
            </a:r>
          </a:p>
        </p:txBody>
      </p:sp>
      <p:pic>
        <p:nvPicPr>
          <p:cNvPr id="19462" name="Picture 6" descr="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1523988" cy="203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198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Машков Максим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14422"/>
            <a:ext cx="268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Помер у 17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071678"/>
            <a:ext cx="3835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Горошишин</a:t>
            </a:r>
            <a:r>
              <a:rPr lang="ru-RU" b="1" u="sng" dirty="0">
                <a:solidFill>
                  <a:schemeClr val="bg1"/>
                </a:solidFill>
              </a:rPr>
              <a:t> Максим Максимович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857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18 лютого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Урядового</a:t>
            </a:r>
            <a:r>
              <a:rPr lang="ru-RU" dirty="0"/>
              <a:t> кварталу. </a:t>
            </a:r>
            <a:r>
              <a:rPr lang="ru-RU" dirty="0" err="1"/>
              <a:t>Отруївся</a:t>
            </a:r>
            <a:r>
              <a:rPr lang="ru-RU" dirty="0"/>
              <a:t> газом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гранати</a:t>
            </a:r>
            <a:r>
              <a:rPr lang="ru-RU" dirty="0" smtClean="0"/>
              <a:t>. </a:t>
            </a:r>
            <a:r>
              <a:rPr lang="ru-RU" dirty="0"/>
              <a:t>Помер у </a:t>
            </a:r>
            <a:r>
              <a:rPr lang="ru-RU" dirty="0" err="1"/>
              <a:t>лікарні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407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>
                <a:solidFill>
                  <a:schemeClr val="bg1"/>
                </a:solidFill>
              </a:rPr>
              <a:t>Мельничук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Валерійович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у 17-тій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вогнепальних</a:t>
            </a:r>
            <a:r>
              <a:rPr lang="ru-RU" dirty="0"/>
              <a:t> </a:t>
            </a:r>
            <a:r>
              <a:rPr lang="ru-RU" dirty="0" err="1"/>
              <a:t>поранень</a:t>
            </a:r>
            <a:r>
              <a:rPr lang="ru-RU" dirty="0"/>
              <a:t> 20 лютого (</a:t>
            </a:r>
            <a:r>
              <a:rPr lang="ru-RU" dirty="0" err="1"/>
              <a:t>кульове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грудей).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335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Пехенько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Ігор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снайпера.</a:t>
            </a:r>
          </a:p>
        </p:txBody>
      </p:sp>
      <p:pic>
        <p:nvPicPr>
          <p:cNvPr id="17410" name="Picture 2" descr="Игорь Пехень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1660933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Чаплинський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Володимирович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Поліг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снайпера, </a:t>
            </a:r>
            <a:r>
              <a:rPr lang="ru-RU" dirty="0" err="1"/>
              <a:t>кульове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шиї</a:t>
            </a:r>
            <a:endParaRPr lang="ru-RU" dirty="0"/>
          </a:p>
        </p:txBody>
      </p:sp>
      <p:pic>
        <p:nvPicPr>
          <p:cNvPr id="17412" name="Picture 4" descr="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1543038" cy="2156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929198"/>
            <a:ext cx="358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Семисюк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572140"/>
            <a:ext cx="282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r>
              <a:rPr lang="ru-RU" dirty="0" err="1"/>
              <a:t>ульове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191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Тарщук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252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r>
              <a:rPr lang="ru-RU" dirty="0" err="1"/>
              <a:t>ульове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шиї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428736"/>
            <a:ext cx="3395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Братушко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Сергійович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16386" name="Picture 2" descr="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180913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071678"/>
            <a:ext cx="287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r>
              <a:rPr lang="ru-RU" dirty="0" err="1"/>
              <a:t>ульове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86190"/>
            <a:ext cx="345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Бойків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Васильович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143380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Останній</a:t>
            </a:r>
            <a:r>
              <a:rPr lang="ru-RU" dirty="0"/>
              <a:t> раз </a:t>
            </a:r>
            <a:r>
              <a:rPr lang="ru-RU" dirty="0" err="1"/>
              <a:t>телефонував</a:t>
            </a:r>
            <a:r>
              <a:rPr lang="ru-RU" dirty="0"/>
              <a:t> </a:t>
            </a:r>
            <a:r>
              <a:rPr lang="ru-RU" dirty="0" err="1"/>
              <a:t>дружині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перебуваючи</a:t>
            </a:r>
            <a:r>
              <a:rPr lang="ru-RU" dirty="0"/>
              <a:t> на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Грушевського</a:t>
            </a:r>
            <a:r>
              <a:rPr lang="ru-RU" dirty="0"/>
              <a:t>. В </a:t>
            </a:r>
            <a:r>
              <a:rPr lang="ru-RU" dirty="0" err="1"/>
              <a:t>ніч</a:t>
            </a:r>
            <a:r>
              <a:rPr lang="ru-RU" dirty="0"/>
              <a:t> на 19 лютого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кульові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хребта, </a:t>
            </a:r>
            <a:r>
              <a:rPr lang="ru-RU" dirty="0" err="1"/>
              <a:t>печінки</a:t>
            </a:r>
            <a:r>
              <a:rPr lang="ru-RU" dirty="0"/>
              <a:t> та </a:t>
            </a:r>
            <a:r>
              <a:rPr lang="ru-RU" dirty="0" err="1"/>
              <a:t>селезінки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загиблого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опізнане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перебувало</a:t>
            </a:r>
            <a:r>
              <a:rPr lang="ru-RU" dirty="0"/>
              <a:t> в </a:t>
            </a:r>
            <a:r>
              <a:rPr lang="ru-RU" dirty="0" err="1"/>
              <a:t>морзі</a:t>
            </a:r>
            <a:r>
              <a:rPr lang="ru-RU" dirty="0"/>
              <a:t> до 24 лютого 2014 р.,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опізнала</a:t>
            </a:r>
            <a:r>
              <a:rPr lang="ru-RU" dirty="0"/>
              <a:t> дружина.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на </a:t>
            </a:r>
            <a:r>
              <a:rPr lang="ru-RU" dirty="0" err="1"/>
              <a:t>Личаківському</a:t>
            </a:r>
            <a:r>
              <a:rPr lang="ru-RU" dirty="0"/>
              <a:t> </a:t>
            </a:r>
            <a:r>
              <a:rPr lang="ru-RU" dirty="0" err="1"/>
              <a:t>кладовищі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Алеї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.</a:t>
            </a:r>
          </a:p>
        </p:txBody>
      </p:sp>
      <p:pic>
        <p:nvPicPr>
          <p:cNvPr id="16388" name="Picture 4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174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u="sng" dirty="0" err="1">
                <a:solidFill>
                  <a:prstClr val="black"/>
                </a:solidFill>
              </a:rPr>
              <a:t>Городнюк</a:t>
            </a:r>
            <a:r>
              <a:rPr lang="ru-RU" b="1" u="sng" dirty="0">
                <a:solidFill>
                  <a:prstClr val="black"/>
                </a:solidFill>
              </a:rPr>
              <a:t> </a:t>
            </a:r>
            <a:r>
              <a:rPr lang="ru-RU" b="1" u="sng" dirty="0" err="1">
                <a:solidFill>
                  <a:prstClr val="black"/>
                </a:solidFill>
              </a:rPr>
              <a:t>Іван</a:t>
            </a:r>
            <a:endParaRPr lang="ru-RU" u="sng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у </a:t>
            </a:r>
            <a:r>
              <a:rPr lang="ru-RU" dirty="0" err="1"/>
              <a:t>Рівному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отриманої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(</a:t>
            </a:r>
            <a:r>
              <a:rPr lang="ru-RU" dirty="0" err="1"/>
              <a:t>облитий</a:t>
            </a:r>
            <a:r>
              <a:rPr lang="ru-RU" dirty="0"/>
              <a:t> водою </a:t>
            </a:r>
            <a:r>
              <a:rPr lang="ru-RU" dirty="0" err="1"/>
              <a:t>з</a:t>
            </a:r>
            <a:r>
              <a:rPr lang="ru-RU" dirty="0"/>
              <a:t> водомета)</a:t>
            </a:r>
          </a:p>
        </p:txBody>
      </p:sp>
      <p:pic>
        <p:nvPicPr>
          <p:cNvPr id="15362" name="Picture 2" descr="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2381267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2357430"/>
            <a:ext cx="347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Жановачий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Андрій</a:t>
            </a:r>
            <a:r>
              <a:rPr lang="ru-RU" b="1" u="sng" dirty="0">
                <a:solidFill>
                  <a:schemeClr val="bg1"/>
                </a:solidFill>
              </a:rPr>
              <a:t> Богданович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928934"/>
            <a:ext cx="209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Вбитий</a:t>
            </a:r>
            <a:r>
              <a:rPr lang="ru-RU" dirty="0"/>
              <a:t> снайпером.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876"/>
            <a:ext cx="3472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Прохорський</a:t>
            </a:r>
            <a:r>
              <a:rPr lang="ru-RU" b="1" u="sng" dirty="0">
                <a:solidFill>
                  <a:schemeClr val="bg1"/>
                </a:solidFill>
              </a:rPr>
              <a:t> Василь Петрович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допомагаючи</a:t>
            </a:r>
            <a:r>
              <a:rPr lang="ru-RU" dirty="0"/>
              <a:t> медикам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снайпера у </a:t>
            </a:r>
            <a:r>
              <a:rPr lang="ru-RU" dirty="0" err="1"/>
              <a:t>потилицю</a:t>
            </a:r>
            <a:r>
              <a:rPr lang="ru-RU" dirty="0"/>
              <a:t>, яка </a:t>
            </a:r>
            <a:r>
              <a:rPr lang="ru-RU" dirty="0" err="1"/>
              <a:t>пройшла</a:t>
            </a:r>
            <a:r>
              <a:rPr lang="ru-RU" dirty="0"/>
              <a:t> на </a:t>
            </a:r>
            <a:r>
              <a:rPr lang="ru-RU" dirty="0" err="1"/>
              <a:t>виліт</a:t>
            </a:r>
            <a:r>
              <a:rPr lang="ru-RU" dirty="0"/>
              <a:t>. </a:t>
            </a:r>
            <a:r>
              <a:rPr lang="ru-RU" dirty="0" err="1"/>
              <a:t>Родичі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шукали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22.02.14 р. в </a:t>
            </a:r>
            <a:r>
              <a:rPr lang="ru-RU" dirty="0" err="1"/>
              <a:t>морзі</a:t>
            </a:r>
            <a:r>
              <a:rPr lang="ru-RU" dirty="0"/>
              <a:t> на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Оранжерейній</a:t>
            </a:r>
            <a:r>
              <a:rPr lang="ru-RU" dirty="0"/>
              <a:t>.</a:t>
            </a:r>
          </a:p>
        </p:txBody>
      </p:sp>
      <p:pic>
        <p:nvPicPr>
          <p:cNvPr id="15364" name="Picture 4" descr="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429000"/>
            <a:ext cx="265436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Прохорчук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Віктор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535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Зник</a:t>
            </a:r>
            <a:r>
              <a:rPr lang="ru-RU" dirty="0"/>
              <a:t> 18 лютого. </a:t>
            </a:r>
            <a:r>
              <a:rPr lang="ru-RU" dirty="0" err="1"/>
              <a:t>Бійці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відшукали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побратима через </a:t>
            </a:r>
            <a:r>
              <a:rPr lang="ru-RU" dirty="0" err="1"/>
              <a:t>тиждень</a:t>
            </a:r>
            <a:r>
              <a:rPr lang="ru-RU" dirty="0"/>
              <a:t> у </a:t>
            </a:r>
            <a:r>
              <a:rPr lang="ru-RU" dirty="0" err="1"/>
              <a:t>морзі</a:t>
            </a:r>
            <a:r>
              <a:rPr lang="ru-RU" dirty="0"/>
              <a:t>. Перед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загиблого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у дворах </a:t>
            </a:r>
            <a:r>
              <a:rPr lang="ru-RU" dirty="0" err="1"/>
              <a:t>Хрещатика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викинуте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слідами</a:t>
            </a:r>
            <a:r>
              <a:rPr lang="ru-RU" dirty="0"/>
              <a:t> </a:t>
            </a:r>
            <a:r>
              <a:rPr lang="ru-RU" dirty="0" err="1"/>
              <a:t>насильницької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та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перерізаним</a:t>
            </a:r>
            <a:r>
              <a:rPr lang="ru-RU" dirty="0"/>
              <a:t> горлом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000240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Топій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Петрович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4288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Шукали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18 лютого.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.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експертизу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смерть </a:t>
            </a:r>
            <a:r>
              <a:rPr lang="ru-RU" dirty="0" err="1"/>
              <a:t>цього</a:t>
            </a:r>
            <a:r>
              <a:rPr lang="ru-RU" dirty="0"/>
              <a:t> героя. </a:t>
            </a:r>
            <a:r>
              <a:rPr lang="ru-RU" dirty="0" err="1"/>
              <a:t>Володимир</a:t>
            </a:r>
            <a:r>
              <a:rPr lang="ru-RU" dirty="0"/>
              <a:t> Петрович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пожежі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.</a:t>
            </a:r>
          </a:p>
        </p:txBody>
      </p:sp>
      <p:pic>
        <p:nvPicPr>
          <p:cNvPr id="14338" name="Picture 2" descr="Владимир Топ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1731160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4500570"/>
            <a:ext cx="325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Нечипорук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Юрій</a:t>
            </a:r>
            <a:r>
              <a:rPr lang="ru-RU" b="1" u="sng" dirty="0">
                <a:solidFill>
                  <a:schemeClr val="bg1"/>
                </a:solidFill>
              </a:rPr>
              <a:t> </a:t>
            </a:r>
            <a:r>
              <a:rPr lang="ru-RU" b="1" i="1" u="sng" dirty="0" err="1">
                <a:solidFill>
                  <a:schemeClr val="bg1"/>
                </a:solidFill>
              </a:rPr>
              <a:t>Вікторович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72074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Вбитий</a:t>
            </a:r>
            <a:r>
              <a:rPr lang="ru-RU" dirty="0"/>
              <a:t> «</a:t>
            </a:r>
            <a:r>
              <a:rPr lang="ru-RU" dirty="0" err="1"/>
              <a:t>тітушками</a:t>
            </a:r>
            <a:r>
              <a:rPr lang="ru-RU" dirty="0"/>
              <a:t>», </a:t>
            </a:r>
            <a:r>
              <a:rPr lang="ru-RU" dirty="0" err="1"/>
              <a:t>вивезений</a:t>
            </a:r>
            <a:r>
              <a:rPr lang="ru-RU" dirty="0"/>
              <a:t> за 30 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селище </a:t>
            </a:r>
            <a:r>
              <a:rPr lang="ru-RU" dirty="0" err="1"/>
              <a:t>Глеваха</a:t>
            </a:r>
            <a:r>
              <a:rPr lang="ru-RU" dirty="0"/>
              <a:t>. На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20 </a:t>
            </a:r>
            <a:r>
              <a:rPr lang="ru-RU" dirty="0" err="1"/>
              <a:t>ножових</a:t>
            </a:r>
            <a:r>
              <a:rPr lang="ru-RU" dirty="0"/>
              <a:t> </a:t>
            </a:r>
            <a:r>
              <a:rPr lang="ru-RU" dirty="0" err="1"/>
              <a:t>поранень</a:t>
            </a:r>
            <a:r>
              <a:rPr lang="ru-RU" dirty="0"/>
              <a:t> — </a:t>
            </a:r>
            <a:r>
              <a:rPr lang="ru-RU" dirty="0" err="1"/>
              <a:t>з</a:t>
            </a:r>
            <a:r>
              <a:rPr lang="ru-RU" dirty="0"/>
              <a:t> них два на </a:t>
            </a:r>
            <a:r>
              <a:rPr lang="ru-RU" dirty="0" err="1"/>
              <a:t>шиї</a:t>
            </a:r>
            <a:r>
              <a:rPr lang="ru-RU" dirty="0"/>
              <a:t> та </a:t>
            </a:r>
            <a:r>
              <a:rPr lang="ru-RU" dirty="0" err="1"/>
              <a:t>дев'ять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184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Анатолій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Курач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Побитий на </a:t>
            </a:r>
            <a:r>
              <a:rPr lang="ru-RU" dirty="0" err="1"/>
              <a:t>майдані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проламаний</a:t>
            </a:r>
            <a:r>
              <a:rPr lang="ru-RU" dirty="0"/>
              <a:t> череп. Помер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крововиливів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посилені</a:t>
            </a:r>
            <a:r>
              <a:rPr lang="ru-RU" dirty="0"/>
              <a:t> </a:t>
            </a:r>
            <a:r>
              <a:rPr lang="ru-RU" dirty="0" err="1"/>
              <a:t>цирозом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285860"/>
            <a:ext cx="285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Хунтсаар</a:t>
            </a:r>
            <a:r>
              <a:rPr lang="ru-RU" b="1" u="sng" dirty="0">
                <a:solidFill>
                  <a:schemeClr val="bg1"/>
                </a:solidFill>
              </a:rPr>
              <a:t> Артур </a:t>
            </a:r>
            <a:r>
              <a:rPr lang="ru-RU" b="1" u="sng" dirty="0" err="1">
                <a:solidFill>
                  <a:schemeClr val="bg1"/>
                </a:solidFill>
              </a:rPr>
              <a:t>Еннович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714488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Куля пробила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наскрізь</a:t>
            </a:r>
            <a:r>
              <a:rPr lang="ru-RU" dirty="0"/>
              <a:t>. </a:t>
            </a:r>
            <a:r>
              <a:rPr lang="ru-RU" dirty="0" err="1"/>
              <a:t>Очевидці</a:t>
            </a:r>
            <a:r>
              <a:rPr lang="ru-RU" dirty="0"/>
              <a:t> забрали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кишені</a:t>
            </a:r>
            <a:r>
              <a:rPr lang="ru-RU" dirty="0"/>
              <a:t> паспорт.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в парку.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71810"/>
            <a:ext cx="378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Грабовський</a:t>
            </a:r>
            <a:r>
              <a:rPr lang="ru-RU" b="1" u="sng" dirty="0">
                <a:solidFill>
                  <a:schemeClr val="bg1"/>
                </a:solidFill>
              </a:rPr>
              <a:t> Ярослав </a:t>
            </a:r>
            <a:r>
              <a:rPr lang="ru-RU" b="1" u="sng" dirty="0" err="1">
                <a:solidFill>
                  <a:schemeClr val="bg1"/>
                </a:solidFill>
              </a:rPr>
              <a:t>Васильович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643314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dirty="0" err="1">
                <a:solidFill>
                  <a:schemeClr val="bg1"/>
                </a:solidFill>
              </a:rPr>
              <a:t>Балюк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Олександр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214818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Помер в</a:t>
            </a:r>
            <a:r>
              <a:rPr lang="en-US" dirty="0" err="1"/>
              <a:t>i</a:t>
            </a:r>
            <a:r>
              <a:rPr lang="ru-RU" dirty="0" err="1"/>
              <a:t>д</a:t>
            </a:r>
            <a:r>
              <a:rPr lang="ru-RU" dirty="0"/>
              <a:t> </a:t>
            </a:r>
            <a:r>
              <a:rPr lang="ru-RU" dirty="0" err="1"/>
              <a:t>вогнепального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en-US" dirty="0" err="1"/>
              <a:t>i</a:t>
            </a:r>
            <a:r>
              <a:rPr lang="ru-RU" dirty="0" err="1"/>
              <a:t>тини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пошкодженням</a:t>
            </a:r>
            <a:r>
              <a:rPr lang="ru-RU" dirty="0"/>
              <a:t> </a:t>
            </a:r>
            <a:r>
              <a:rPr lang="ru-RU" dirty="0" err="1"/>
              <a:t>внутр</a:t>
            </a:r>
            <a:r>
              <a:rPr lang="en-US" dirty="0" err="1"/>
              <a:t>i</a:t>
            </a:r>
            <a:r>
              <a:rPr lang="ru-RU" dirty="0" err="1"/>
              <a:t>шн</a:t>
            </a:r>
            <a:r>
              <a:rPr lang="en-US" dirty="0" err="1"/>
              <a:t>i</a:t>
            </a:r>
            <a:r>
              <a:rPr lang="ru-RU" dirty="0" err="1"/>
              <a:t>х</a:t>
            </a:r>
            <a:r>
              <a:rPr lang="ru-RU" dirty="0"/>
              <a:t> орган</a:t>
            </a:r>
            <a:r>
              <a:rPr lang="en-US" dirty="0" err="1"/>
              <a:t>i</a:t>
            </a:r>
            <a:r>
              <a:rPr lang="ru-RU" dirty="0"/>
              <a:t>в. З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сл</a:t>
            </a:r>
            <a:r>
              <a:rPr lang="en-US" dirty="0" err="1"/>
              <a:t>i</a:t>
            </a:r>
            <a:r>
              <a:rPr lang="ru-RU" dirty="0"/>
              <a:t>в </a:t>
            </a:r>
            <a:r>
              <a:rPr lang="ru-RU" dirty="0" err="1"/>
              <a:t>очевидц</a:t>
            </a:r>
            <a:r>
              <a:rPr lang="en-US" dirty="0" err="1"/>
              <a:t>i</a:t>
            </a:r>
            <a:r>
              <a:rPr lang="ru-RU" dirty="0"/>
              <a:t>в, будучи тяжко </a:t>
            </a:r>
            <a:r>
              <a:rPr lang="ru-RU" dirty="0" err="1"/>
              <a:t>пораненим</a:t>
            </a:r>
            <a:r>
              <a:rPr lang="ru-RU" dirty="0"/>
              <a:t>,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 smtClean="0"/>
              <a:t>пораненому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108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 </a:t>
            </a:r>
            <a:r>
              <a:rPr lang="ru-RU" b="1" u="sng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Мазуренко</a:t>
            </a:r>
            <a:r>
              <a:rPr lang="ru-RU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Павло</a:t>
            </a:r>
            <a:endParaRPr lang="ru-RU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9154" name="Picture 2" descr="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0" y="0"/>
            <a:ext cx="2857490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5786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Був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побитий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охоронцями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даху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торгового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будинку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на 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вулиці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Гната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Юри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начебто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Євромайдан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20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грудня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відмовився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госпіталізації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швидкою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Помер 22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грудня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реанімації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Київської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міської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клінічної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лікарні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№ 12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двосторонньої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пневмонії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5" y="142852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41 </a:t>
            </a:r>
            <a:r>
              <a:rPr lang="ru-RU" sz="1600" dirty="0" err="1"/>
              <a:t>рік</a:t>
            </a:r>
            <a:r>
              <a:rPr lang="ru-RU" sz="1600" dirty="0"/>
              <a:t>, </a:t>
            </a:r>
            <a:r>
              <a:rPr lang="ru-RU" sz="1600" dirty="0" err="1"/>
              <a:t>відвідував</a:t>
            </a:r>
            <a:r>
              <a:rPr lang="ru-RU" sz="1600" dirty="0"/>
              <a:t> </a:t>
            </a:r>
            <a:r>
              <a:rPr lang="ru-RU" sz="1600" dirty="0" err="1"/>
              <a:t>мітинг</a:t>
            </a:r>
            <a:r>
              <a:rPr lang="ru-RU" sz="1600" dirty="0"/>
              <a:t> на </a:t>
            </a:r>
            <a:r>
              <a:rPr lang="ru-RU" sz="1600" dirty="0" err="1" smtClean="0"/>
              <a:t>Євромайдані</a:t>
            </a:r>
            <a:r>
              <a:rPr lang="ru-RU" sz="1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333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Вербицький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Юрій</a:t>
            </a:r>
            <a:r>
              <a:rPr lang="ru-RU" b="1" u="sng" dirty="0">
                <a:solidFill>
                  <a:schemeClr val="bg1"/>
                </a:solidFill>
              </a:rPr>
              <a:t> Тарасович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3574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/>
              <a:t>Працював</a:t>
            </a:r>
            <a:r>
              <a:rPr lang="ru-RU" sz="1600" dirty="0"/>
              <a:t> у </a:t>
            </a:r>
            <a:r>
              <a:rPr lang="ru-RU" sz="1600" dirty="0" err="1"/>
              <a:t>відділі</a:t>
            </a:r>
            <a:r>
              <a:rPr lang="ru-RU" sz="1600" dirty="0"/>
              <a:t> </a:t>
            </a:r>
            <a:r>
              <a:rPr lang="ru-RU" sz="1600" dirty="0" err="1"/>
              <a:t>сейсмічності</a:t>
            </a:r>
            <a:r>
              <a:rPr lang="ru-RU" sz="1600" dirty="0"/>
              <a:t> </a:t>
            </a:r>
            <a:r>
              <a:rPr lang="ru-RU" sz="1600" dirty="0" err="1"/>
              <a:t>Карпатського</a:t>
            </a:r>
            <a:r>
              <a:rPr lang="ru-RU" sz="1600" dirty="0"/>
              <a:t> </a:t>
            </a:r>
            <a:r>
              <a:rPr lang="ru-RU" sz="1600" dirty="0" err="1"/>
              <a:t>відділення</a:t>
            </a:r>
            <a:r>
              <a:rPr lang="ru-RU" sz="1600" dirty="0"/>
              <a:t> </a:t>
            </a:r>
            <a:r>
              <a:rPr lang="ru-RU" sz="1600" dirty="0" err="1"/>
              <a:t>Інституту</a:t>
            </a:r>
            <a:r>
              <a:rPr lang="ru-RU" sz="1600" dirty="0"/>
              <a:t> </a:t>
            </a:r>
            <a:r>
              <a:rPr lang="ru-RU" sz="1600" dirty="0" err="1"/>
              <a:t>геофізики</a:t>
            </a:r>
            <a:r>
              <a:rPr lang="ru-RU" sz="1600" dirty="0"/>
              <a:t> НАН </a:t>
            </a:r>
            <a:r>
              <a:rPr lang="ru-RU" sz="1600" dirty="0" err="1"/>
              <a:t>України</a:t>
            </a:r>
            <a:r>
              <a:rPr lang="ru-RU" sz="1600" dirty="0"/>
              <a:t> у </a:t>
            </a:r>
            <a:r>
              <a:rPr lang="ru-RU" sz="1600" dirty="0" err="1"/>
              <a:t>Львові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429000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Викрадений</a:t>
            </a:r>
            <a:r>
              <a:rPr lang="ru-RU" dirty="0"/>
              <a:t> </a:t>
            </a:r>
            <a:r>
              <a:rPr lang="ru-RU" dirty="0" err="1"/>
              <a:t>невідомими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Олександрівської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 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активістом</a:t>
            </a:r>
            <a:r>
              <a:rPr lang="ru-RU" dirty="0"/>
              <a:t> </a:t>
            </a:r>
            <a:r>
              <a:rPr lang="ru-RU" dirty="0" err="1"/>
              <a:t>Ігорем</a:t>
            </a:r>
            <a:r>
              <a:rPr lang="ru-RU" dirty="0"/>
              <a:t> </a:t>
            </a:r>
            <a:r>
              <a:rPr lang="ru-RU" dirty="0" err="1"/>
              <a:t>Луценком</a:t>
            </a:r>
            <a:r>
              <a:rPr lang="ru-RU" dirty="0"/>
              <a:t> </a:t>
            </a:r>
            <a:r>
              <a:rPr lang="ru-RU" dirty="0" err="1"/>
              <a:t>вранці</a:t>
            </a:r>
            <a:r>
              <a:rPr lang="ru-RU" dirty="0"/>
              <a:t> 21 </a:t>
            </a:r>
            <a:r>
              <a:rPr lang="ru-RU" dirty="0" err="1"/>
              <a:t>січня</a:t>
            </a:r>
            <a:r>
              <a:rPr lang="ru-RU" dirty="0"/>
              <a:t> 2014 </a:t>
            </a:r>
            <a:r>
              <a:rPr lang="ru-RU" dirty="0" smtClean="0"/>
              <a:t>року.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22 </a:t>
            </a:r>
            <a:r>
              <a:rPr lang="ru-RU" dirty="0" err="1"/>
              <a:t>січня</a:t>
            </a:r>
            <a:r>
              <a:rPr lang="ru-RU" dirty="0"/>
              <a:t> в </a:t>
            </a:r>
            <a:r>
              <a:rPr lang="ru-RU" dirty="0" err="1"/>
              <a:t>околицях</a:t>
            </a:r>
            <a:r>
              <a:rPr lang="ru-RU" dirty="0"/>
              <a:t> села </a:t>
            </a:r>
            <a:r>
              <a:rPr lang="ru-RU" dirty="0" err="1"/>
              <a:t>Гнідин</a:t>
            </a:r>
            <a:r>
              <a:rPr lang="ru-RU" dirty="0"/>
              <a:t> </a:t>
            </a:r>
            <a:r>
              <a:rPr lang="ru-RU" dirty="0" err="1"/>
              <a:t>Бориспільського</a:t>
            </a:r>
            <a:r>
              <a:rPr lang="ru-RU" dirty="0"/>
              <a:t> району 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слідами</a:t>
            </a:r>
            <a:r>
              <a:rPr lang="ru-RU" dirty="0"/>
              <a:t> </a:t>
            </a:r>
            <a:r>
              <a:rPr lang="ru-RU" dirty="0" err="1" smtClean="0"/>
              <a:t>тортур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відеосвідченням</a:t>
            </a:r>
            <a:r>
              <a:rPr lang="ru-RU" dirty="0"/>
              <a:t> друга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Вербицького</a:t>
            </a:r>
            <a:r>
              <a:rPr lang="ru-RU" dirty="0"/>
              <a:t> Романа, при </a:t>
            </a:r>
            <a:r>
              <a:rPr lang="ru-RU" dirty="0" err="1"/>
              <a:t>опізнанні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очевидно, </a:t>
            </a:r>
            <a:r>
              <a:rPr lang="ru-RU" dirty="0" err="1"/>
              <a:t>що</a:t>
            </a:r>
            <a:r>
              <a:rPr lang="ru-RU" dirty="0"/>
              <a:t> ноги </a:t>
            </a:r>
            <a:r>
              <a:rPr lang="ru-RU" dirty="0" err="1"/>
              <a:t>перебиті</a:t>
            </a:r>
            <a:r>
              <a:rPr lang="ru-RU" dirty="0"/>
              <a:t> — </a:t>
            </a:r>
            <a:r>
              <a:rPr lang="ru-RU" dirty="0" err="1"/>
              <a:t>виднілися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, вся спина </a:t>
            </a:r>
            <a:r>
              <a:rPr lang="ru-RU" dirty="0" err="1"/>
              <a:t>була</a:t>
            </a:r>
            <a:r>
              <a:rPr lang="ru-RU" dirty="0"/>
              <a:t> синя,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розбите</a:t>
            </a:r>
            <a:r>
              <a:rPr lang="ru-RU" dirty="0"/>
              <a:t>, ребра </a:t>
            </a:r>
            <a:r>
              <a:rPr lang="ru-RU" dirty="0" err="1"/>
              <a:t>випирали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правого боку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 smtClean="0"/>
              <a:t>поламані</a:t>
            </a:r>
            <a:r>
              <a:rPr lang="ru-RU" dirty="0" smtClean="0"/>
              <a:t>. </a:t>
            </a:r>
            <a:r>
              <a:rPr lang="ru-RU" dirty="0" err="1"/>
              <a:t>Офіційною</a:t>
            </a:r>
            <a:r>
              <a:rPr lang="ru-RU" dirty="0"/>
              <a:t> причиною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лікарями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 — </a:t>
            </a:r>
            <a:r>
              <a:rPr lang="ru-RU" dirty="0" err="1" smtClean="0"/>
              <a:t>переохолодження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9156" name="Picture 4" descr="http://i.embed.ly/1/display/resize?key=1e6a1a1efdb011df84894040444cdc60&amp;url=http%3A%2F%2Fbm.img.com.ua%2Fberlin%2Fstorage%2Fnews%2Forig%2Fb%2Fd4%2F56ae1f258359cec643cc7f3ca7167d4b.jpg&amp;width=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876"/>
            <a:ext cx="2728533" cy="1809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265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Ільків</a:t>
            </a:r>
            <a:r>
              <a:rPr lang="ru-RU" b="1" u="sng" dirty="0">
                <a:solidFill>
                  <a:schemeClr val="bg1"/>
                </a:solidFill>
              </a:rPr>
              <a:t> Богдан </a:t>
            </a:r>
            <a:r>
              <a:rPr lang="ru-RU" b="1" u="sng" dirty="0" err="1">
                <a:solidFill>
                  <a:schemeClr val="bg1"/>
                </a:solidFill>
              </a:rPr>
              <a:t>Іванович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Отримав</a:t>
            </a:r>
            <a:r>
              <a:rPr lang="ru-RU" dirty="0"/>
              <a:t> два </a:t>
            </a:r>
            <a:r>
              <a:rPr lang="ru-RU" dirty="0" err="1"/>
              <a:t>кульових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</a:t>
            </a:r>
            <a:r>
              <a:rPr lang="ru-RU" dirty="0" err="1"/>
              <a:t>живіт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стрільби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, помер 22 лютого в </a:t>
            </a:r>
            <a:r>
              <a:rPr lang="ru-RU" dirty="0" err="1"/>
              <a:t>лікарні</a:t>
            </a:r>
            <a:r>
              <a:rPr lang="ru-RU" dirty="0"/>
              <a:t>.</a:t>
            </a:r>
          </a:p>
        </p:txBody>
      </p:sp>
      <p:pic>
        <p:nvPicPr>
          <p:cNvPr id="12290" name="Picture 2" descr="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1728781" cy="26024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928934"/>
            <a:ext cx="195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Бачинський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Ігор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5718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круглий</a:t>
            </a:r>
            <a:r>
              <a:rPr lang="ru-RU" dirty="0"/>
              <a:t> сирота,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бабуся та </a:t>
            </a:r>
            <a:r>
              <a:rPr lang="ru-RU" dirty="0" err="1"/>
              <a:t>дідусь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Боярці</a:t>
            </a:r>
            <a:r>
              <a:rPr lang="ru-RU" dirty="0"/>
              <a:t>. Вони </a:t>
            </a:r>
            <a:r>
              <a:rPr lang="ru-RU" dirty="0" err="1"/>
              <a:t>повідомили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, </a:t>
            </a:r>
            <a:r>
              <a:rPr lang="ru-RU" dirty="0" err="1"/>
              <a:t>лікувався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помер. Але в документах про смерть </a:t>
            </a:r>
            <a:r>
              <a:rPr lang="ru-RU" dirty="0" err="1"/>
              <a:t>вказана</a:t>
            </a:r>
            <a:r>
              <a:rPr lang="ru-RU" dirty="0"/>
              <a:t> причина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некримінального</a:t>
            </a:r>
            <a:r>
              <a:rPr lang="ru-RU" dirty="0"/>
              <a:t> характеру</a:t>
            </a:r>
          </a:p>
        </p:txBody>
      </p:sp>
      <p:pic>
        <p:nvPicPr>
          <p:cNvPr id="12292" name="Picture 4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2280624" cy="314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Костишин</a:t>
            </a:r>
            <a:r>
              <a:rPr lang="ru-RU" b="1" u="sng" dirty="0">
                <a:solidFill>
                  <a:schemeClr val="bg1"/>
                </a:solidFill>
              </a:rPr>
              <a:t> Михайло </a:t>
            </a:r>
            <a:r>
              <a:rPr lang="ru-RU" b="1" u="sng" dirty="0" err="1">
                <a:solidFill>
                  <a:schemeClr val="bg1"/>
                </a:solidFill>
              </a:rPr>
              <a:t>Йосипович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Був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побиття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жорстоко</a:t>
            </a:r>
            <a:r>
              <a:rPr lang="ru-RU" dirty="0"/>
              <a:t> побито. З 27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лікарні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endParaRPr lang="ru-RU" dirty="0"/>
          </a:p>
        </p:txBody>
      </p:sp>
      <p:pic>
        <p:nvPicPr>
          <p:cNvPr id="11266" name="Picture 2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1466565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2428868"/>
            <a:ext cx="352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Зубенко</a:t>
            </a:r>
            <a:r>
              <a:rPr lang="ru-RU" b="1" u="sng" dirty="0">
                <a:solidFill>
                  <a:schemeClr val="bg1"/>
                </a:solidFill>
              </a:rPr>
              <a:t> Владислав </a:t>
            </a:r>
            <a:r>
              <a:rPr lang="ru-RU" b="1" u="sng" dirty="0" err="1">
                <a:solidFill>
                  <a:schemeClr val="bg1"/>
                </a:solidFill>
              </a:rPr>
              <a:t>Віталійович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928934"/>
            <a:ext cx="4224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20 лютого 2014 року</a:t>
            </a:r>
          </a:p>
        </p:txBody>
      </p:sp>
      <p:pic>
        <p:nvPicPr>
          <p:cNvPr id="11268" name="Picture 4" descr="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2314482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429132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Мазур</a:t>
            </a:r>
            <a:r>
              <a:rPr lang="ru-RU" b="1" u="sng" dirty="0">
                <a:solidFill>
                  <a:schemeClr val="bg1"/>
                </a:solidFill>
              </a:rPr>
              <a:t> Артем </a:t>
            </a:r>
            <a:r>
              <a:rPr lang="ru-RU" b="1" u="sng" dirty="0" err="1">
                <a:solidFill>
                  <a:schemeClr val="bg1"/>
                </a:solidFill>
              </a:rPr>
              <a:t>Анатолійович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Належав до 15-ї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Самооборони</a:t>
            </a:r>
            <a:r>
              <a:rPr lang="ru-RU" dirty="0"/>
              <a:t> Майдану. Артем </a:t>
            </a:r>
            <a:r>
              <a:rPr lang="ru-RU" dirty="0" err="1"/>
              <a:t>був</a:t>
            </a:r>
            <a:r>
              <a:rPr lang="ru-RU" dirty="0"/>
              <a:t> поранений осколками </a:t>
            </a:r>
            <a:r>
              <a:rPr lang="ru-RU" dirty="0" err="1"/>
              <a:t>гранати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у </a:t>
            </a:r>
            <a:r>
              <a:rPr lang="ru-RU" dirty="0" err="1"/>
              <a:t>Маріїнському</a:t>
            </a:r>
            <a:r>
              <a:rPr lang="ru-RU" dirty="0"/>
              <a:t> парку. В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проламаний</a:t>
            </a:r>
            <a:r>
              <a:rPr lang="ru-RU" dirty="0"/>
              <a:t> череп,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витягували</a:t>
            </a:r>
            <a:r>
              <a:rPr lang="ru-RU" dirty="0"/>
              <a:t> осколки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18 лютого Артем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комі</a:t>
            </a:r>
            <a:endParaRPr lang="ru-RU" dirty="0"/>
          </a:p>
        </p:txBody>
      </p:sp>
      <p:pic>
        <p:nvPicPr>
          <p:cNvPr id="11270" name="Picture 6" descr="Артем Мазу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2071702" cy="293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186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Слободян</a:t>
            </a:r>
            <a:r>
              <a:rPr lang="ru-RU" b="1" u="sng" dirty="0">
                <a:solidFill>
                  <a:schemeClr val="bg1"/>
                </a:solidFill>
              </a:rPr>
              <a:t> Тарас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05.03.2014 у </a:t>
            </a:r>
            <a:r>
              <a:rPr lang="ru-RU" dirty="0" err="1"/>
              <a:t>Підгородньому</a:t>
            </a:r>
            <a:r>
              <a:rPr lang="ru-RU" dirty="0"/>
              <a:t> ховали Тараса </a:t>
            </a:r>
            <a:r>
              <a:rPr lang="ru-RU" dirty="0" err="1"/>
              <a:t>Слободяна</a:t>
            </a:r>
            <a:r>
              <a:rPr lang="ru-RU" dirty="0"/>
              <a:t>. </a:t>
            </a:r>
            <a:r>
              <a:rPr lang="ru-RU" dirty="0" err="1"/>
              <a:t>Хлопець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безслідно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.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Сумщині</a:t>
            </a:r>
            <a:r>
              <a:rPr lang="ru-RU" dirty="0"/>
              <a:t> у </a:t>
            </a:r>
            <a:r>
              <a:rPr lang="ru-RU" dirty="0" err="1"/>
              <a:t>лісі</a:t>
            </a:r>
            <a:r>
              <a:rPr lang="ru-RU" dirty="0"/>
              <a:t>, без </a:t>
            </a:r>
            <a:r>
              <a:rPr lang="ru-RU" dirty="0" err="1"/>
              <a:t>кисті</a:t>
            </a:r>
            <a:r>
              <a:rPr lang="ru-RU" dirty="0"/>
              <a:t> руки.</a:t>
            </a:r>
          </a:p>
        </p:txBody>
      </p:sp>
      <p:pic>
        <p:nvPicPr>
          <p:cNvPr id="10242" name="Picture 2" descr="Тарас Слободя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2615643" cy="178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2428868"/>
            <a:ext cx="371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Шеремет</a:t>
            </a:r>
            <a:r>
              <a:rPr lang="ru-RU" b="1" u="sng" dirty="0">
                <a:solidFill>
                  <a:schemeClr val="bg1"/>
                </a:solidFill>
              </a:rPr>
              <a:t> Василь </a:t>
            </a:r>
            <a:r>
              <a:rPr lang="ru-RU" b="1" u="sng" dirty="0" err="1">
                <a:solidFill>
                  <a:schemeClr val="bg1"/>
                </a:solidFill>
              </a:rPr>
              <a:t>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92893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лікарень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ран,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«</a:t>
            </a:r>
            <a:r>
              <a:rPr lang="ru-RU" dirty="0" err="1"/>
              <a:t>беркутівцями</a:t>
            </a:r>
            <a:r>
              <a:rPr lang="ru-RU" dirty="0"/>
              <a:t>» на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Майдані</a:t>
            </a:r>
            <a:r>
              <a:rPr lang="ru-RU" dirty="0"/>
              <a:t>. </a:t>
            </a:r>
            <a:r>
              <a:rPr lang="ru-RU" dirty="0" err="1"/>
              <a:t>Уродженець</a:t>
            </a:r>
            <a:r>
              <a:rPr lang="ru-RU" dirty="0"/>
              <a:t> </a:t>
            </a:r>
            <a:r>
              <a:rPr lang="ru-RU" dirty="0" err="1"/>
              <a:t>Ланчина</a:t>
            </a:r>
            <a:r>
              <a:rPr lang="ru-RU" dirty="0"/>
              <a:t>. Проживав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сім'ю</a:t>
            </a:r>
            <a:r>
              <a:rPr lang="ru-RU" dirty="0"/>
              <a:t> (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синів</a:t>
            </a:r>
            <a:r>
              <a:rPr lang="ru-RU" dirty="0"/>
              <a:t>) у </a:t>
            </a:r>
            <a:r>
              <a:rPr lang="ru-RU" dirty="0" err="1"/>
              <a:t>Красній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/>
              <a:t>Василь </a:t>
            </a:r>
            <a:r>
              <a:rPr lang="ru-RU" dirty="0" err="1"/>
              <a:t>Шеремет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багатодітної</a:t>
            </a:r>
            <a:r>
              <a:rPr lang="ru-RU" dirty="0"/>
              <a:t> </a:t>
            </a:r>
            <a:r>
              <a:rPr lang="ru-RU" dirty="0" err="1"/>
              <a:t>сім`ї</a:t>
            </a:r>
            <a:r>
              <a:rPr lang="ru-RU" dirty="0"/>
              <a:t> (</a:t>
            </a:r>
            <a:r>
              <a:rPr lang="ru-RU" dirty="0" err="1"/>
              <a:t>було</a:t>
            </a:r>
            <a:r>
              <a:rPr lang="ru-RU" dirty="0"/>
              <a:t> десятеро </a:t>
            </a:r>
            <a:r>
              <a:rPr lang="ru-RU" dirty="0" err="1"/>
              <a:t>дітей</a:t>
            </a:r>
            <a:r>
              <a:rPr lang="ru-RU" dirty="0"/>
              <a:t>). У </a:t>
            </a:r>
            <a:r>
              <a:rPr lang="ru-RU" dirty="0" err="1"/>
              <a:t>Ланчині</a:t>
            </a:r>
            <a:r>
              <a:rPr lang="ru-RU" dirty="0"/>
              <a:t> в </a:t>
            </a:r>
            <a:r>
              <a:rPr lang="ru-RU" dirty="0" err="1"/>
              <a:t>урочищі</a:t>
            </a:r>
            <a:r>
              <a:rPr lang="ru-RU" dirty="0"/>
              <a:t> </a:t>
            </a:r>
            <a:r>
              <a:rPr lang="ru-RU" dirty="0" err="1"/>
              <a:t>Мочарка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93-річна мама. Похорон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у </a:t>
            </a:r>
            <a:r>
              <a:rPr lang="ru-RU" dirty="0" err="1"/>
              <a:t>неділю</a:t>
            </a:r>
            <a:r>
              <a:rPr lang="ru-RU" dirty="0"/>
              <a:t>, 9 </a:t>
            </a:r>
            <a:r>
              <a:rPr lang="ru-RU" dirty="0" err="1"/>
              <a:t>березня</a:t>
            </a:r>
            <a:r>
              <a:rPr lang="ru-RU" dirty="0"/>
              <a:t> у </a:t>
            </a:r>
            <a:r>
              <a:rPr lang="ru-RU" dirty="0" err="1"/>
              <a:t>післяобідню</a:t>
            </a:r>
            <a:r>
              <a:rPr lang="ru-RU" dirty="0"/>
              <a:t> пору, </a:t>
            </a:r>
            <a:r>
              <a:rPr lang="ru-RU" dirty="0" err="1"/>
              <a:t>бо</a:t>
            </a:r>
            <a:r>
              <a:rPr lang="ru-RU" dirty="0"/>
              <a:t> все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коли </a:t>
            </a:r>
            <a:r>
              <a:rPr lang="ru-RU" dirty="0" err="1"/>
              <a:t>привезуть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r>
              <a:rPr lang="ru-RU" dirty="0"/>
              <a:t> у </a:t>
            </a:r>
            <a:r>
              <a:rPr lang="ru-RU" dirty="0" err="1"/>
              <a:t>Ланчин</a:t>
            </a:r>
            <a:endParaRPr lang="ru-RU" dirty="0"/>
          </a:p>
        </p:txBody>
      </p:sp>
      <p:pic>
        <p:nvPicPr>
          <p:cNvPr id="10244" name="Picture 4" descr="Шеремет Васил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2667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41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Наконечний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Іван</a:t>
            </a:r>
            <a:r>
              <a:rPr lang="ru-RU" b="1" u="sng" dirty="0">
                <a:solidFill>
                  <a:schemeClr val="bg1"/>
                </a:solidFill>
              </a:rPr>
              <a:t> Максимович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лікарень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ран,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19 лютого на 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. 83-річний </a:t>
            </a:r>
            <a:r>
              <a:rPr lang="ru-RU" dirty="0" err="1"/>
              <a:t>офіцер</a:t>
            </a:r>
            <a:r>
              <a:rPr lang="ru-RU" dirty="0"/>
              <a:t> ВМС СРСР.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шийного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хребта </a:t>
            </a:r>
            <a:r>
              <a:rPr lang="ru-RU" dirty="0" err="1"/>
              <a:t>спричинили</a:t>
            </a:r>
            <a:r>
              <a:rPr lang="ru-RU" dirty="0"/>
              <a:t> кому,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до </a:t>
            </a:r>
            <a:r>
              <a:rPr lang="ru-RU" dirty="0" err="1"/>
              <a:t>тями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Наконечний</a:t>
            </a:r>
            <a:r>
              <a:rPr lang="ru-RU" dirty="0"/>
              <a:t> так </a:t>
            </a:r>
            <a:r>
              <a:rPr lang="ru-RU" dirty="0" err="1"/>
              <a:t>і</a:t>
            </a:r>
            <a:r>
              <a:rPr lang="ru-RU" dirty="0"/>
              <a:t> не </a:t>
            </a:r>
            <a:r>
              <a:rPr lang="ru-RU" dirty="0" err="1"/>
              <a:t>прийшов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присутній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 </a:t>
            </a:r>
            <a:r>
              <a:rPr lang="ru-RU" dirty="0" err="1"/>
              <a:t>розгону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30 листопада 2013 </a:t>
            </a:r>
            <a:r>
              <a:rPr lang="ru-RU" dirty="0" smtClean="0"/>
              <a:t>року.</a:t>
            </a:r>
            <a:endParaRPr lang="ru-RU" dirty="0"/>
          </a:p>
        </p:txBody>
      </p:sp>
      <p:pic>
        <p:nvPicPr>
          <p:cNvPr id="9218" name="Picture 2" descr="Наконечный Ив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2" y="0"/>
            <a:ext cx="1952622" cy="29289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3286124"/>
            <a:ext cx="3594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Ворона </a:t>
            </a:r>
            <a:r>
              <a:rPr lang="ru-RU" b="1" u="sng" dirty="0" err="1">
                <a:solidFill>
                  <a:schemeClr val="bg1"/>
                </a:solidFill>
              </a:rPr>
              <a:t>В’ячеслав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9290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В’ячеслав</a:t>
            </a:r>
            <a:r>
              <a:rPr lang="ru-RU" dirty="0"/>
              <a:t> </a:t>
            </a:r>
            <a:r>
              <a:rPr lang="ru-RU" dirty="0" err="1"/>
              <a:t>постраждав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тітушок</a:t>
            </a:r>
            <a:r>
              <a:rPr lang="ru-RU" dirty="0"/>
              <a:t>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проламали</a:t>
            </a:r>
            <a:r>
              <a:rPr lang="ru-RU" dirty="0"/>
              <a:t> кастетом </a:t>
            </a:r>
            <a:r>
              <a:rPr lang="ru-RU" dirty="0" err="1"/>
              <a:t>бейсболісту</a:t>
            </a:r>
            <a:r>
              <a:rPr lang="ru-RU" dirty="0"/>
              <a:t> череп,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легіонер</a:t>
            </a:r>
            <a:r>
              <a:rPr lang="ru-RU" dirty="0"/>
              <a:t> «</a:t>
            </a:r>
            <a:r>
              <a:rPr lang="ru-RU" dirty="0" err="1"/>
              <a:t>Соколів</a:t>
            </a:r>
            <a:r>
              <a:rPr lang="ru-RU" dirty="0"/>
              <a:t>»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реанімації</a:t>
            </a:r>
            <a:r>
              <a:rPr lang="ru-RU" dirty="0"/>
              <a:t> </a:t>
            </a:r>
            <a:r>
              <a:rPr lang="ru-RU" dirty="0" err="1"/>
              <a:t>столичної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. </a:t>
            </a:r>
            <a:r>
              <a:rPr lang="ru-RU" dirty="0" err="1"/>
              <a:t>В’ячеслав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комі</a:t>
            </a:r>
            <a:endParaRPr lang="ru-RU" dirty="0"/>
          </a:p>
        </p:txBody>
      </p:sp>
      <p:pic>
        <p:nvPicPr>
          <p:cNvPr id="9220" name="Picture 4" descr=" Ворона Вячесла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14752"/>
            <a:ext cx="2357454" cy="263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52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Бура Ольга </a:t>
            </a:r>
            <a:r>
              <a:rPr lang="ru-RU" b="1" u="sng" dirty="0" err="1">
                <a:solidFill>
                  <a:schemeClr val="bg1"/>
                </a:solidFill>
              </a:rPr>
              <a:t>Василівна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Брала </a:t>
            </a:r>
            <a:r>
              <a:rPr lang="ru-RU" dirty="0" err="1"/>
              <a:t>активну</a:t>
            </a:r>
            <a:r>
              <a:rPr lang="ru-RU" dirty="0"/>
              <a:t> участь в </a:t>
            </a:r>
            <a:r>
              <a:rPr lang="ru-RU" dirty="0" err="1"/>
              <a:t>акціях</a:t>
            </a:r>
            <a:r>
              <a:rPr lang="ru-RU" dirty="0"/>
              <a:t> протесту у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24 листопада 2013 року.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травм померла в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10 </a:t>
            </a:r>
            <a:r>
              <a:rPr lang="ru-RU" dirty="0" err="1"/>
              <a:t>березня</a:t>
            </a:r>
            <a:r>
              <a:rPr lang="ru-RU" dirty="0"/>
              <a:t> 2014 року.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привезти на </a:t>
            </a:r>
            <a:r>
              <a:rPr lang="ru-RU" dirty="0" err="1"/>
              <a:t>Львівщину</a:t>
            </a:r>
            <a:r>
              <a:rPr lang="ru-RU" dirty="0"/>
              <a:t> 12 </a:t>
            </a:r>
            <a:r>
              <a:rPr lang="ru-RU" dirty="0" err="1"/>
              <a:t>березня</a:t>
            </a:r>
            <a:r>
              <a:rPr lang="ru-RU" dirty="0"/>
              <a:t>. </a:t>
            </a:r>
            <a:r>
              <a:rPr lang="ru-RU" dirty="0" err="1"/>
              <a:t>Поховали</a:t>
            </a:r>
            <a:r>
              <a:rPr lang="ru-RU" dirty="0"/>
              <a:t> </a:t>
            </a:r>
            <a:r>
              <a:rPr lang="ru-RU" dirty="0" err="1"/>
              <a:t>дівчину</a:t>
            </a:r>
            <a:r>
              <a:rPr lang="ru-RU" dirty="0"/>
              <a:t> 13 </a:t>
            </a:r>
            <a:r>
              <a:rPr lang="ru-RU" dirty="0" err="1"/>
              <a:t>березня</a:t>
            </a:r>
            <a:r>
              <a:rPr lang="ru-RU" dirty="0"/>
              <a:t> 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Ріпне</a:t>
            </a:r>
            <a:r>
              <a:rPr lang="ru-RU" dirty="0"/>
              <a:t>, де Ольга </a:t>
            </a:r>
            <a:r>
              <a:rPr lang="ru-RU" dirty="0" err="1"/>
              <a:t>народилася</a:t>
            </a:r>
            <a:endParaRPr lang="ru-RU" dirty="0"/>
          </a:p>
        </p:txBody>
      </p:sp>
      <p:pic>
        <p:nvPicPr>
          <p:cNvPr id="8194" name="Picture 2" descr="Ольга Б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2381250" cy="3162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3500438"/>
            <a:ext cx="321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Аксенин</a:t>
            </a:r>
            <a:r>
              <a:rPr lang="ru-RU" b="1" u="sng" dirty="0">
                <a:solidFill>
                  <a:schemeClr val="bg1"/>
                </a:solidFill>
              </a:rPr>
              <a:t> Василь Степанович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08" y="3929066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Чернівчанин</a:t>
            </a:r>
            <a:r>
              <a:rPr lang="ru-RU" dirty="0"/>
              <a:t> Василь </a:t>
            </a:r>
            <a:r>
              <a:rPr lang="ru-RU" dirty="0" err="1"/>
              <a:t>Аксенин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поранений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розстрілу</a:t>
            </a:r>
            <a:r>
              <a:rPr lang="ru-RU" dirty="0"/>
              <a:t> </a:t>
            </a:r>
            <a:r>
              <a:rPr lang="ru-RU" dirty="0" err="1"/>
              <a:t>демонстрантів</a:t>
            </a:r>
            <a:r>
              <a:rPr lang="ru-RU" dirty="0"/>
              <a:t> 20 лютого. У </a:t>
            </a:r>
            <a:r>
              <a:rPr lang="ru-RU" dirty="0" err="1"/>
              <a:t>четвер</a:t>
            </a:r>
            <a:r>
              <a:rPr lang="ru-RU" dirty="0"/>
              <a:t>, 20 лютого, </a:t>
            </a:r>
            <a:r>
              <a:rPr lang="ru-RU" dirty="0" err="1"/>
              <a:t>з</a:t>
            </a:r>
            <a:r>
              <a:rPr lang="ru-RU" dirty="0"/>
              <a:t> ним </a:t>
            </a:r>
            <a:r>
              <a:rPr lang="ru-RU" dirty="0" err="1"/>
              <a:t>вранці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телефонного </a:t>
            </a:r>
            <a:r>
              <a:rPr lang="ru-RU" dirty="0" err="1"/>
              <a:t>зв'язку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подзвонили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: "Поранений..."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серйозні</a:t>
            </a:r>
            <a:r>
              <a:rPr lang="ru-RU" dirty="0"/>
              <a:t>: пробита </a:t>
            </a:r>
            <a:r>
              <a:rPr lang="ru-RU" dirty="0" err="1"/>
              <a:t>черевна</a:t>
            </a:r>
            <a:r>
              <a:rPr lang="ru-RU" dirty="0"/>
              <a:t> </a:t>
            </a:r>
            <a:r>
              <a:rPr lang="ru-RU" dirty="0" err="1"/>
              <a:t>порожнина</a:t>
            </a:r>
            <a:r>
              <a:rPr lang="ru-RU" dirty="0"/>
              <a:t>, </a:t>
            </a:r>
            <a:r>
              <a:rPr lang="ru-RU" dirty="0" err="1"/>
              <a:t>пошкоджена</a:t>
            </a:r>
            <a:r>
              <a:rPr lang="ru-RU" dirty="0"/>
              <a:t> </a:t>
            </a:r>
            <a:r>
              <a:rPr lang="ru-RU" dirty="0" err="1"/>
              <a:t>тазостегнова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переніс</a:t>
            </a:r>
            <a:r>
              <a:rPr lang="ru-RU" dirty="0"/>
              <a:t> </a:t>
            </a:r>
            <a:r>
              <a:rPr lang="ru-RU" dirty="0" err="1"/>
              <a:t>кількагодинну</a:t>
            </a:r>
            <a:r>
              <a:rPr lang="ru-RU" dirty="0"/>
              <a:t> </a:t>
            </a:r>
            <a:r>
              <a:rPr lang="ru-RU" dirty="0" err="1"/>
              <a:t>серйозну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лютого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відвезли</a:t>
            </a:r>
            <a:r>
              <a:rPr lang="ru-RU" dirty="0"/>
              <a:t> до </a:t>
            </a:r>
            <a:r>
              <a:rPr lang="ru-RU" dirty="0" err="1"/>
              <a:t>Польщі</a:t>
            </a:r>
            <a:r>
              <a:rPr lang="ru-RU" dirty="0"/>
              <a:t> на </a:t>
            </a:r>
            <a:r>
              <a:rPr lang="ru-RU" dirty="0" err="1"/>
              <a:t>лікування</a:t>
            </a:r>
            <a:r>
              <a:rPr lang="ru-RU" dirty="0"/>
              <a:t>. У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ран помер</a:t>
            </a:r>
          </a:p>
        </p:txBody>
      </p:sp>
      <p:pic>
        <p:nvPicPr>
          <p:cNvPr id="8196" name="Picture 4" descr="Аксенин Васил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3016804" cy="169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0"/>
            <a:ext cx="8358246" cy="6858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928670"/>
            <a:ext cx="59293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...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мовчки</a:t>
            </a:r>
            <a:r>
              <a:rPr lang="ru-RU" sz="1400" dirty="0">
                <a:solidFill>
                  <a:schemeClr val="bg1"/>
                </a:solidFill>
              </a:rPr>
              <a:t> сотня </a:t>
            </a:r>
            <a:r>
              <a:rPr lang="ru-RU" sz="1400" dirty="0" err="1">
                <a:solidFill>
                  <a:schemeClr val="bg1"/>
                </a:solidFill>
              </a:rPr>
              <a:t>непокорених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героїв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відходила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чисті</a:t>
            </a:r>
            <a:r>
              <a:rPr lang="ru-RU" sz="1400" dirty="0">
                <a:solidFill>
                  <a:schemeClr val="bg1"/>
                </a:solidFill>
              </a:rPr>
              <a:t> небеса,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погляди </a:t>
            </a:r>
            <a:r>
              <a:rPr lang="ru-RU" sz="1400" dirty="0" err="1">
                <a:solidFill>
                  <a:schemeClr val="bg1"/>
                </a:solidFill>
              </a:rPr>
              <a:t>знесилених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мільйонів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дивились </a:t>
            </a:r>
            <a:r>
              <a:rPr lang="ru-RU" sz="1400" dirty="0" err="1">
                <a:solidFill>
                  <a:schemeClr val="bg1"/>
                </a:solidFill>
              </a:rPr>
              <a:t>вслід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братам</a:t>
            </a:r>
            <a:r>
              <a:rPr lang="ru-RU" sz="1400" dirty="0">
                <a:solidFill>
                  <a:schemeClr val="bg1"/>
                </a:solidFill>
              </a:rPr>
              <a:t>, батькам, </a:t>
            </a:r>
            <a:r>
              <a:rPr lang="ru-RU" sz="1400" dirty="0" err="1">
                <a:solidFill>
                  <a:schemeClr val="bg1"/>
                </a:solidFill>
              </a:rPr>
              <a:t>синам</a:t>
            </a:r>
            <a:r>
              <a:rPr lang="ru-RU" sz="1400" dirty="0">
                <a:solidFill>
                  <a:schemeClr val="bg1"/>
                </a:solidFill>
              </a:rPr>
              <a:t>;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ru-RU" sz="1400" dirty="0" err="1">
                <a:solidFill>
                  <a:schemeClr val="bg1"/>
                </a:solidFill>
              </a:rPr>
              <a:t>темне</a:t>
            </a:r>
            <a:r>
              <a:rPr lang="ru-RU" sz="1400" dirty="0">
                <a:solidFill>
                  <a:schemeClr val="bg1"/>
                </a:solidFill>
              </a:rPr>
              <a:t> небо по руках в </a:t>
            </a:r>
            <a:r>
              <a:rPr lang="ru-RU" sz="1400" dirty="0" err="1">
                <a:solidFill>
                  <a:schemeClr val="bg1"/>
                </a:solidFill>
              </a:rPr>
              <a:t>відкритих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трунах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до </a:t>
            </a:r>
            <a:r>
              <a:rPr lang="ru-RU" sz="1400" dirty="0" err="1">
                <a:solidFill>
                  <a:schemeClr val="bg1"/>
                </a:solidFill>
              </a:rPr>
              <a:t>світу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кращого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крізь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сльози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матерів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не буде </a:t>
            </a:r>
            <a:r>
              <a:rPr lang="ru-RU" sz="1400" dirty="0" err="1">
                <a:solidFill>
                  <a:schemeClr val="bg1"/>
                </a:solidFill>
              </a:rPr>
              <a:t>прощення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убивцям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й</a:t>
            </a:r>
            <a:r>
              <a:rPr lang="ru-RU" sz="1400" dirty="0">
                <a:solidFill>
                  <a:schemeClr val="bg1"/>
                </a:solidFill>
              </a:rPr>
              <a:t> нам не буде,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коли </a:t>
            </a:r>
            <a:r>
              <a:rPr lang="ru-RU" sz="1400" dirty="0" err="1">
                <a:solidFill>
                  <a:schemeClr val="bg1"/>
                </a:solidFill>
              </a:rPr>
              <a:t>непомщеними</a:t>
            </a:r>
            <a:r>
              <a:rPr lang="ru-RU" sz="1400" dirty="0">
                <a:solidFill>
                  <a:schemeClr val="bg1"/>
                </a:solidFill>
              </a:rPr>
              <a:t> лишаться </a:t>
            </a:r>
            <a:r>
              <a:rPr lang="ru-RU" sz="1400" dirty="0" err="1">
                <a:solidFill>
                  <a:schemeClr val="bg1"/>
                </a:solidFill>
              </a:rPr>
              <a:t>всі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хто</a:t>
            </a:r>
            <a:r>
              <a:rPr lang="ru-RU" sz="1400" dirty="0">
                <a:solidFill>
                  <a:schemeClr val="bg1"/>
                </a:solidFill>
              </a:rPr>
              <a:t> так любив,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хто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дістався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правди</a:t>
            </a:r>
            <a:r>
              <a:rPr lang="ru-RU" sz="1400" dirty="0">
                <a:solidFill>
                  <a:schemeClr val="bg1"/>
                </a:solidFill>
              </a:rPr>
              <a:t>, оступившись на </a:t>
            </a:r>
            <a:r>
              <a:rPr lang="ru-RU" sz="1400" dirty="0" err="1">
                <a:solidFill>
                  <a:schemeClr val="bg1"/>
                </a:solidFill>
              </a:rPr>
              <a:t>півкроці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хто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згас</a:t>
            </a:r>
            <a:r>
              <a:rPr lang="ru-RU" sz="1400" dirty="0">
                <a:solidFill>
                  <a:schemeClr val="bg1"/>
                </a:solidFill>
              </a:rPr>
              <a:t> за нас, </a:t>
            </a:r>
            <a:r>
              <a:rPr lang="ru-RU" sz="1400" dirty="0" err="1">
                <a:solidFill>
                  <a:schemeClr val="bg1"/>
                </a:solidFill>
              </a:rPr>
              <a:t>недотягнувши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весни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тримає</a:t>
            </a:r>
            <a:r>
              <a:rPr lang="ru-RU" sz="1400" dirty="0">
                <a:solidFill>
                  <a:schemeClr val="bg1"/>
                </a:solidFill>
              </a:rPr>
              <a:t> курс у небеса </a:t>
            </a:r>
            <a:r>
              <a:rPr lang="ru-RU" sz="1400" dirty="0" err="1">
                <a:solidFill>
                  <a:schemeClr val="bg1"/>
                </a:solidFill>
              </a:rPr>
              <a:t>славетна</a:t>
            </a:r>
            <a:r>
              <a:rPr lang="ru-RU" sz="1400" dirty="0">
                <a:solidFill>
                  <a:schemeClr val="bg1"/>
                </a:solidFill>
              </a:rPr>
              <a:t> сотня,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землі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своєї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упокоєні</a:t>
            </a:r>
            <a:r>
              <a:rPr lang="ru-RU" sz="1400" dirty="0">
                <a:solidFill>
                  <a:schemeClr val="bg1"/>
                </a:solidFill>
              </a:rPr>
              <a:t> сини. 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горять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серця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палають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вільні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душі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зійшла</a:t>
            </a:r>
            <a:r>
              <a:rPr lang="ru-RU" sz="1400" dirty="0">
                <a:solidFill>
                  <a:schemeClr val="bg1"/>
                </a:solidFill>
              </a:rPr>
              <a:t> зоря, гряде </a:t>
            </a:r>
            <a:r>
              <a:rPr lang="ru-RU" sz="1400" dirty="0" err="1">
                <a:solidFill>
                  <a:schemeClr val="bg1"/>
                </a:solidFill>
              </a:rPr>
              <a:t>нове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життя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герої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вмирають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кличуть</a:t>
            </a:r>
            <a:r>
              <a:rPr lang="ru-RU" sz="1400" dirty="0">
                <a:solidFill>
                  <a:schemeClr val="bg1"/>
                </a:solidFill>
              </a:rPr>
              <a:t> нас на </a:t>
            </a:r>
            <a:r>
              <a:rPr lang="ru-RU" sz="1400" dirty="0" err="1">
                <a:solidFill>
                  <a:schemeClr val="bg1"/>
                </a:solidFill>
              </a:rPr>
              <a:t>барикади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хай </a:t>
            </a:r>
            <a:r>
              <a:rPr lang="ru-RU" sz="1400" dirty="0" err="1">
                <a:solidFill>
                  <a:schemeClr val="bg1"/>
                </a:solidFill>
              </a:rPr>
              <a:t>прийме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їх</a:t>
            </a:r>
            <a:r>
              <a:rPr lang="ru-RU" sz="1400" dirty="0">
                <a:solidFill>
                  <a:schemeClr val="bg1"/>
                </a:solidFill>
              </a:rPr>
              <a:t> мерзла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r>
              <a:rPr lang="ru-RU" sz="1400" dirty="0">
                <a:solidFill>
                  <a:schemeClr val="bg1"/>
                </a:solidFill>
              </a:rPr>
              <a:t> земля,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витає</a:t>
            </a:r>
            <a:r>
              <a:rPr lang="ru-RU" sz="1400" dirty="0">
                <a:solidFill>
                  <a:schemeClr val="bg1"/>
                </a:solidFill>
              </a:rPr>
              <a:t> дух </a:t>
            </a:r>
            <a:r>
              <a:rPr lang="ru-RU" sz="1400" dirty="0" err="1">
                <a:solidFill>
                  <a:schemeClr val="bg1"/>
                </a:solidFill>
              </a:rPr>
              <a:t>нескореної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волі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гримлять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щити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молитви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пісні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рядами </a:t>
            </a:r>
            <a:r>
              <a:rPr lang="ru-RU" sz="1400" dirty="0" err="1">
                <a:solidFill>
                  <a:schemeClr val="bg1"/>
                </a:solidFill>
              </a:rPr>
              <a:t>рівними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між</a:t>
            </a:r>
            <a:r>
              <a:rPr lang="ru-RU" sz="1400" dirty="0">
                <a:solidFill>
                  <a:schemeClr val="bg1"/>
                </a:solidFill>
              </a:rPr>
              <a:t> нас </a:t>
            </a:r>
            <a:r>
              <a:rPr lang="ru-RU" sz="1400" dirty="0" err="1">
                <a:solidFill>
                  <a:schemeClr val="bg1"/>
                </a:solidFill>
              </a:rPr>
              <a:t>ідуть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герої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усі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хто</a:t>
            </a:r>
            <a:r>
              <a:rPr lang="ru-RU" sz="1400" dirty="0">
                <a:solidFill>
                  <a:schemeClr val="bg1"/>
                </a:solidFill>
              </a:rPr>
              <a:t> голову </a:t>
            </a:r>
            <a:r>
              <a:rPr lang="ru-RU" sz="1400" dirty="0" err="1">
                <a:solidFill>
                  <a:schemeClr val="bg1"/>
                </a:solidFill>
              </a:rPr>
              <a:t>поклав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ці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темні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дні</a:t>
            </a:r>
            <a:r>
              <a:rPr lang="ru-RU" sz="1400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7170" name="Picture 2" descr="https://encrypted-tbn3.gstatic.com/images?q=tbn:ANd9GcRRiLRqK5JD1trgwGt19nixLxI4x0I5Vk4IfPKHtqC--fqIkVV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928670"/>
            <a:ext cx="2466975" cy="1847851"/>
          </a:xfrm>
          <a:prstGeom prst="rect">
            <a:avLst/>
          </a:prstGeom>
          <a:noFill/>
        </p:spPr>
      </p:pic>
      <p:pic>
        <p:nvPicPr>
          <p:cNvPr id="7172" name="Picture 4" descr="http://storage1.censor.net.ua/images/5/e/1/f/5e1fe6028987c2f67dff85875a11d7ce/640x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3286124"/>
            <a:ext cx="2562580" cy="170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c-a.akamaihd.net/hphotos-ak-prn2/t1/1896728_629953700391167_18430362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5968"/>
          </a:xfrm>
          <a:prstGeom prst="rect">
            <a:avLst/>
          </a:prstGeom>
          <a:noFill/>
        </p:spPr>
      </p:pic>
      <p:pic>
        <p:nvPicPr>
          <p:cNvPr id="6148" name="Picture 4" descr="http://img.varosh.com.ua/images/cropimage/mainTop-364-676-0-676-0-364/MjQuMDIuMjAxNC0yMjo1NDQ1MzI16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64389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uromaydan.in/wp-content/uploads/2014/02/Bhbz7C0IgAAS-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 </a:t>
            </a:r>
            <a:r>
              <a:rPr lang="ru-RU" dirty="0" err="1">
                <a:solidFill>
                  <a:srgbClr val="FF0000"/>
                </a:solidFill>
              </a:rPr>
              <a:t>спостерiгали</a:t>
            </a:r>
            <a:r>
              <a:rPr lang="ru-RU" dirty="0">
                <a:solidFill>
                  <a:srgbClr val="FF0000"/>
                </a:solidFill>
              </a:rPr>
              <a:t>, як </a:t>
            </a:r>
            <a:r>
              <a:rPr lang="ru-RU" dirty="0" err="1">
                <a:solidFill>
                  <a:srgbClr val="FF0000"/>
                </a:solidFill>
              </a:rPr>
              <a:t>помирають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старi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злиднях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бачили</a:t>
            </a:r>
            <a:r>
              <a:rPr lang="ru-RU" dirty="0">
                <a:solidFill>
                  <a:srgbClr val="FF0000"/>
                </a:solidFill>
              </a:rPr>
              <a:t>, як на </a:t>
            </a:r>
            <a:r>
              <a:rPr lang="ru-RU" dirty="0" err="1">
                <a:solidFill>
                  <a:srgbClr val="FF0000"/>
                </a:solidFill>
              </a:rPr>
              <a:t>грошi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їхнього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недоїденого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хлiба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виливають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золотi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портрети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iдоли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Дитина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маленька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хотiла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жити</a:t>
            </a:r>
            <a:r>
              <a:rPr lang="ru-RU" dirty="0">
                <a:solidFill>
                  <a:srgbClr val="FF0000"/>
                </a:solidFill>
              </a:rPr>
              <a:t>, а ми </a:t>
            </a:r>
            <a:r>
              <a:rPr lang="ru-RU" dirty="0" err="1">
                <a:solidFill>
                  <a:srgbClr val="FF0000"/>
                </a:solidFill>
              </a:rPr>
              <a:t>вiдверталися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 err="1">
                <a:solidFill>
                  <a:srgbClr val="FF0000"/>
                </a:solidFill>
              </a:rPr>
              <a:t>немає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лiкiв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аби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помогти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наче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бачили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тi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лiки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купують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собi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маєтки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iншi</a:t>
            </a:r>
            <a:r>
              <a:rPr lang="ru-RU" dirty="0">
                <a:solidFill>
                  <a:srgbClr val="FF0000"/>
                </a:solidFill>
              </a:rPr>
              <a:t>. У судах -- </a:t>
            </a:r>
            <a:r>
              <a:rPr lang="ru-RU" dirty="0" err="1">
                <a:solidFill>
                  <a:srgbClr val="FF0000"/>
                </a:solidFill>
              </a:rPr>
              <a:t>розпинали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невинних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</a:t>
            </a:r>
            <a:r>
              <a:rPr lang="ru-RU" dirty="0">
                <a:solidFill>
                  <a:srgbClr val="FF0000"/>
                </a:solidFill>
              </a:rPr>
              <a:t> кидали за </a:t>
            </a:r>
            <a:r>
              <a:rPr lang="ru-RU" dirty="0" err="1">
                <a:solidFill>
                  <a:srgbClr val="FF0000"/>
                </a:solidFill>
              </a:rPr>
              <a:t>грати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Прокурори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фальсикували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справи</a:t>
            </a:r>
            <a:r>
              <a:rPr lang="ru-RU" dirty="0">
                <a:solidFill>
                  <a:srgbClr val="FF0000"/>
                </a:solidFill>
              </a:rPr>
              <a:t>. А ми... А ми </a:t>
            </a:r>
            <a:r>
              <a:rPr lang="ru-RU" dirty="0" err="1">
                <a:solidFill>
                  <a:srgbClr val="FF0000"/>
                </a:solidFill>
              </a:rPr>
              <a:t>мовчали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байдуже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недiлю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йшли</a:t>
            </a:r>
            <a:r>
              <a:rPr lang="ru-RU" dirty="0">
                <a:solidFill>
                  <a:srgbClr val="FF0000"/>
                </a:solidFill>
              </a:rPr>
              <a:t> до церкви, ставили </a:t>
            </a:r>
            <a:r>
              <a:rPr lang="ru-RU" dirty="0" err="1">
                <a:solidFill>
                  <a:srgbClr val="FF0000"/>
                </a:solidFill>
              </a:rPr>
              <a:t>свiчку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аби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вiдкупитися</a:t>
            </a:r>
            <a:r>
              <a:rPr lang="ru-RU" dirty="0">
                <a:solidFill>
                  <a:srgbClr val="FF0000"/>
                </a:solidFill>
              </a:rPr>
              <a:t>. А в </a:t>
            </a:r>
            <a:r>
              <a:rPr lang="ru-RU" dirty="0" err="1">
                <a:solidFill>
                  <a:srgbClr val="FF0000"/>
                </a:solidFill>
              </a:rPr>
              <a:t>понедiлок</a:t>
            </a:r>
            <a:r>
              <a:rPr lang="ru-RU" dirty="0">
                <a:solidFill>
                  <a:srgbClr val="FF0000"/>
                </a:solidFill>
              </a:rPr>
              <a:t> -- давали </a:t>
            </a:r>
            <a:r>
              <a:rPr lang="ru-RU" dirty="0" err="1">
                <a:solidFill>
                  <a:srgbClr val="FF0000"/>
                </a:solidFill>
              </a:rPr>
              <a:t>хабарi</a:t>
            </a:r>
            <a:r>
              <a:rPr lang="ru-RU" dirty="0">
                <a:solidFill>
                  <a:srgbClr val="FF0000"/>
                </a:solidFill>
              </a:rPr>
              <a:t>. I </a:t>
            </a:r>
            <a:r>
              <a:rPr lang="ru-RU" dirty="0" err="1">
                <a:solidFill>
                  <a:srgbClr val="FF0000"/>
                </a:solidFill>
              </a:rPr>
              <a:t>вiдводили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погляд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убiк</a:t>
            </a:r>
            <a:r>
              <a:rPr lang="ru-RU" dirty="0">
                <a:solidFill>
                  <a:srgbClr val="FF0000"/>
                </a:solidFill>
              </a:rPr>
              <a:t>. Не </a:t>
            </a:r>
            <a:r>
              <a:rPr lang="ru-RU" dirty="0" err="1">
                <a:solidFill>
                  <a:srgbClr val="FF0000"/>
                </a:solidFill>
              </a:rPr>
              <a:t>плачте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мамо</a:t>
            </a:r>
            <a:r>
              <a:rPr lang="ru-RU" dirty="0">
                <a:solidFill>
                  <a:srgbClr val="FF0000"/>
                </a:solidFill>
              </a:rPr>
              <a:t>. Дайте </a:t>
            </a:r>
            <a:r>
              <a:rPr lang="ru-RU" dirty="0" err="1">
                <a:solidFill>
                  <a:srgbClr val="FF0000"/>
                </a:solidFill>
              </a:rPr>
              <a:t>поплакати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Українi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тече</a:t>
            </a:r>
            <a:r>
              <a:rPr lang="ru-RU" dirty="0">
                <a:solidFill>
                  <a:srgbClr val="FF0000"/>
                </a:solidFill>
              </a:rPr>
              <a:t> кров </a:t>
            </a:r>
            <a:r>
              <a:rPr lang="ru-RU" dirty="0" err="1">
                <a:solidFill>
                  <a:srgbClr val="FF0000"/>
                </a:solidFill>
              </a:rPr>
              <a:t>iз</a:t>
            </a:r>
            <a:r>
              <a:rPr lang="ru-RU" dirty="0">
                <a:solidFill>
                  <a:srgbClr val="FF0000"/>
                </a:solidFill>
              </a:rPr>
              <a:t> ран </a:t>
            </a:r>
            <a:r>
              <a:rPr lang="ru-RU" dirty="0" err="1">
                <a:solidFill>
                  <a:srgbClr val="FF0000"/>
                </a:solidFill>
              </a:rPr>
              <a:t>Вашого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сина</a:t>
            </a:r>
            <a:r>
              <a:rPr lang="ru-RU" dirty="0">
                <a:solidFill>
                  <a:srgbClr val="FF0000"/>
                </a:solidFill>
              </a:rPr>
              <a:t>. Не </a:t>
            </a:r>
            <a:r>
              <a:rPr lang="ru-RU" dirty="0" err="1">
                <a:solidFill>
                  <a:srgbClr val="FF0000"/>
                </a:solidFill>
              </a:rPr>
              <a:t>пече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йому</a:t>
            </a:r>
            <a:r>
              <a:rPr lang="ru-RU" dirty="0">
                <a:solidFill>
                  <a:srgbClr val="FF0000"/>
                </a:solidFill>
              </a:rPr>
              <a:t> у грудях </a:t>
            </a:r>
            <a:r>
              <a:rPr lang="ru-RU" dirty="0" err="1">
                <a:solidFill>
                  <a:srgbClr val="FF0000"/>
                </a:solidFill>
              </a:rPr>
              <a:t>бiльше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сотнi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своїй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небеснiй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стоїть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вiн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вартi</a:t>
            </a:r>
            <a:r>
              <a:rPr lang="ru-RU" dirty="0">
                <a:solidFill>
                  <a:srgbClr val="FF0000"/>
                </a:solidFill>
              </a:rPr>
              <a:t>. По праву руку </a:t>
            </a:r>
            <a:r>
              <a:rPr lang="ru-RU" dirty="0" err="1">
                <a:solidFill>
                  <a:srgbClr val="FF0000"/>
                </a:solidFill>
              </a:rPr>
              <a:t>вiд</a:t>
            </a:r>
            <a:r>
              <a:rPr lang="ru-RU" dirty="0">
                <a:solidFill>
                  <a:srgbClr val="FF0000"/>
                </a:solidFill>
              </a:rPr>
              <a:t> Бога. А по </a:t>
            </a:r>
            <a:r>
              <a:rPr lang="ru-RU" dirty="0" err="1">
                <a:solidFill>
                  <a:srgbClr val="FF0000"/>
                </a:solidFill>
              </a:rPr>
              <a:t>лiву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побратими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Андрiйки</a:t>
            </a:r>
            <a:r>
              <a:rPr lang="ru-RU" dirty="0">
                <a:solidFill>
                  <a:srgbClr val="FF0000"/>
                </a:solidFill>
              </a:rPr>
              <a:t>, Васильки, </a:t>
            </a:r>
            <a:r>
              <a:rPr lang="ru-RU" dirty="0" err="1">
                <a:solidFill>
                  <a:srgbClr val="FF0000"/>
                </a:solidFill>
              </a:rPr>
              <a:t>Iванки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Назари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Устими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ru-RU" dirty="0" err="1">
                <a:solidFill>
                  <a:srgbClr val="FF0000"/>
                </a:solidFill>
              </a:rPr>
              <a:t>тi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нинi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названний</a:t>
            </a:r>
            <a:r>
              <a:rPr lang="ru-RU" dirty="0">
                <a:solidFill>
                  <a:srgbClr val="FF0000"/>
                </a:solidFill>
              </a:rPr>
              <a:t> сотнею небесною. Вони не </a:t>
            </a:r>
            <a:r>
              <a:rPr lang="ru-RU" dirty="0" err="1">
                <a:solidFill>
                  <a:srgbClr val="FF0000"/>
                </a:solidFill>
              </a:rPr>
              <a:t>були</a:t>
            </a:r>
            <a:r>
              <a:rPr lang="ru-RU" dirty="0">
                <a:solidFill>
                  <a:srgbClr val="FF0000"/>
                </a:solidFill>
              </a:rPr>
              <a:t> героями. Вони </a:t>
            </a:r>
            <a:r>
              <a:rPr lang="ru-RU" dirty="0" err="1">
                <a:solidFill>
                  <a:srgbClr val="FF0000"/>
                </a:solidFill>
              </a:rPr>
              <a:t>були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звичайними</a:t>
            </a:r>
            <a:r>
              <a:rPr lang="ru-RU" dirty="0">
                <a:solidFill>
                  <a:srgbClr val="FF0000"/>
                </a:solidFill>
              </a:rPr>
              <a:t> людьми. I в </a:t>
            </a:r>
            <a:r>
              <a:rPr lang="ru-RU" dirty="0" err="1">
                <a:solidFill>
                  <a:srgbClr val="FF0000"/>
                </a:solidFill>
              </a:rPr>
              <a:t>мить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останню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вiддали</a:t>
            </a:r>
            <a:r>
              <a:rPr lang="ru-RU" dirty="0">
                <a:solidFill>
                  <a:srgbClr val="FF0000"/>
                </a:solidFill>
              </a:rPr>
              <a:t> нам </a:t>
            </a:r>
            <a:r>
              <a:rPr lang="ru-RU" dirty="0" err="1">
                <a:solidFill>
                  <a:srgbClr val="FF0000"/>
                </a:solidFill>
              </a:rPr>
              <a:t>найдорожче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мали</a:t>
            </a:r>
            <a:r>
              <a:rPr lang="ru-RU" dirty="0">
                <a:solidFill>
                  <a:srgbClr val="FF0000"/>
                </a:solidFill>
              </a:rPr>
              <a:t>, --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своє</a:t>
            </a:r>
            <a:r>
              <a:rPr lang="ru-RU" dirty="0">
                <a:solidFill>
                  <a:srgbClr val="FF0000"/>
                </a:solidFill>
              </a:rPr>
              <a:t>. За нас </a:t>
            </a:r>
            <a:r>
              <a:rPr lang="ru-RU" dirty="0" err="1">
                <a:solidFill>
                  <a:srgbClr val="FF0000"/>
                </a:solidFill>
              </a:rPr>
              <a:t>вiддали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Аби</a:t>
            </a:r>
            <a:r>
              <a:rPr lang="ru-RU" dirty="0">
                <a:solidFill>
                  <a:srgbClr val="FF0000"/>
                </a:solidFill>
              </a:rPr>
              <a:t> ми жили. </a:t>
            </a:r>
            <a:r>
              <a:rPr lang="ru-RU" dirty="0" err="1">
                <a:solidFill>
                  <a:srgbClr val="FF0000"/>
                </a:solidFill>
              </a:rPr>
              <a:t>Долюбили</a:t>
            </a:r>
            <a:r>
              <a:rPr lang="ru-RU" dirty="0">
                <a:solidFill>
                  <a:srgbClr val="FF0000"/>
                </a:solidFill>
              </a:rPr>
              <a:t> за них, </a:t>
            </a:r>
            <a:r>
              <a:rPr lang="ru-RU" dirty="0" err="1">
                <a:solidFill>
                  <a:srgbClr val="FF0000"/>
                </a:solidFill>
              </a:rPr>
              <a:t>дiтей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їхнiх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ненародженних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доколихали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пiсень</a:t>
            </a:r>
            <a:r>
              <a:rPr lang="ru-RU" dirty="0">
                <a:solidFill>
                  <a:srgbClr val="FF0000"/>
                </a:solidFill>
              </a:rPr>
              <a:t> за них </a:t>
            </a:r>
            <a:r>
              <a:rPr lang="ru-RU" dirty="0" err="1">
                <a:solidFill>
                  <a:srgbClr val="FF0000"/>
                </a:solidFill>
              </a:rPr>
              <a:t>доспiвали</a:t>
            </a:r>
            <a:r>
              <a:rPr lang="ru-RU" dirty="0">
                <a:solidFill>
                  <a:srgbClr val="FF0000"/>
                </a:solidFill>
              </a:rPr>
              <a:t>. Не </a:t>
            </a:r>
            <a:r>
              <a:rPr lang="ru-RU" dirty="0" err="1">
                <a:solidFill>
                  <a:srgbClr val="FF0000"/>
                </a:solidFill>
              </a:rPr>
              <a:t>плачте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мамо</a:t>
            </a:r>
            <a:r>
              <a:rPr lang="ru-RU" dirty="0">
                <a:solidFill>
                  <a:srgbClr val="FF0000"/>
                </a:solidFill>
              </a:rPr>
              <a:t>. Дозвольте </a:t>
            </a:r>
            <a:r>
              <a:rPr lang="ru-RU" dirty="0" err="1">
                <a:solidFill>
                  <a:srgbClr val="FF0000"/>
                </a:solidFill>
              </a:rPr>
              <a:t>поплакати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свiтовi</a:t>
            </a:r>
            <a:r>
              <a:rPr lang="ru-RU" dirty="0">
                <a:solidFill>
                  <a:srgbClr val="FF0000"/>
                </a:solidFill>
              </a:rPr>
              <a:t>. Весна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порозі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Небесна Сотня (Герої України) (Піккардійська терція) - Гей, пливе кач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motivators.org.ua/d/demotivators.org.ua-47431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encrypted-tbn0.gstatic.com/images?q=tbn:ANd9GcR3JJxCwiGu-NYyiHzFoeqhJriXX6Bb4PMCBFadiROg9RsqdH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43534" y="5786454"/>
            <a:ext cx="3700466" cy="65516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Робота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Орловської Вікторії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80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Нігоян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Гагікович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600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err="1" smtClean="0"/>
              <a:t>Вірменин</a:t>
            </a:r>
            <a:r>
              <a:rPr lang="ru-RU" sz="1400" dirty="0"/>
              <a:t>, </a:t>
            </a:r>
            <a:r>
              <a:rPr lang="ru-RU" sz="1400" dirty="0" err="1"/>
              <a:t>громадянин</a:t>
            </a:r>
            <a:r>
              <a:rPr lang="ru-RU" sz="1400" dirty="0"/>
              <a:t> </a:t>
            </a:r>
            <a:r>
              <a:rPr lang="ru-RU" sz="1400" dirty="0" err="1"/>
              <a:t>України</a:t>
            </a:r>
            <a:r>
              <a:rPr lang="ru-RU" sz="1400" dirty="0"/>
              <a:t>, </a:t>
            </a:r>
            <a:r>
              <a:rPr lang="ru-RU" sz="1400" dirty="0" err="1"/>
              <a:t>Народився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жив у </a:t>
            </a:r>
            <a:r>
              <a:rPr lang="ru-RU" sz="1400" dirty="0" err="1" smtClean="0"/>
              <a:t>селі</a:t>
            </a:r>
            <a:r>
              <a:rPr lang="ru-RU" sz="1400" dirty="0" smtClean="0"/>
              <a:t> </a:t>
            </a:r>
            <a:r>
              <a:rPr lang="ru-RU" sz="1400" dirty="0" err="1" smtClean="0"/>
              <a:t>Березнуватівка</a:t>
            </a:r>
            <a:r>
              <a:rPr lang="ru-RU" sz="1400" dirty="0"/>
              <a:t> </a:t>
            </a:r>
            <a:r>
              <a:rPr lang="ru-RU" sz="1400" dirty="0" err="1"/>
              <a:t>Дніпропетровської</a:t>
            </a:r>
            <a:r>
              <a:rPr lang="ru-RU" sz="1400" dirty="0"/>
              <a:t> </a:t>
            </a:r>
            <a:r>
              <a:rPr lang="ru-RU" sz="1400" dirty="0" err="1" smtClean="0"/>
              <a:t>області</a:t>
            </a:r>
            <a:r>
              <a:rPr lang="ru-RU" sz="1400" dirty="0" smtClean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родина </a:t>
            </a:r>
            <a:r>
              <a:rPr lang="ru-RU" sz="1400" dirty="0" err="1"/>
              <a:t>переїхала</a:t>
            </a:r>
            <a:r>
              <a:rPr lang="ru-RU" sz="1400" dirty="0"/>
              <a:t> до </a:t>
            </a:r>
            <a:r>
              <a:rPr lang="ru-RU" sz="1400" dirty="0" err="1"/>
              <a:t>України</a:t>
            </a:r>
            <a:r>
              <a:rPr lang="ru-RU" sz="1400" dirty="0"/>
              <a:t>, </a:t>
            </a:r>
            <a:r>
              <a:rPr lang="ru-RU" sz="1400" dirty="0" err="1"/>
              <a:t>рятуючись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 </a:t>
            </a:r>
            <a:r>
              <a:rPr lang="ru-RU" sz="1400" dirty="0" err="1"/>
              <a:t>війни</a:t>
            </a:r>
            <a:r>
              <a:rPr lang="ru-RU" sz="1400" dirty="0"/>
              <a:t> у Нагорному </a:t>
            </a:r>
            <a:r>
              <a:rPr lang="ru-RU" sz="1400" dirty="0" err="1" smtClean="0"/>
              <a:t>Карабасі</a:t>
            </a:r>
            <a:r>
              <a:rPr lang="ru-RU" sz="1400" dirty="0" smtClean="0"/>
              <a:t>. </a:t>
            </a:r>
            <a:r>
              <a:rPr lang="ru-RU" sz="1400" dirty="0" err="1"/>
              <a:t>Займався</a:t>
            </a:r>
            <a:r>
              <a:rPr lang="ru-RU" sz="1400" dirty="0"/>
              <a:t> легкою атлетикою та </a:t>
            </a:r>
            <a:r>
              <a:rPr lang="ru-RU" sz="1400" dirty="0" err="1"/>
              <a:t>східними</a:t>
            </a:r>
            <a:r>
              <a:rPr lang="ru-RU" sz="1400" dirty="0"/>
              <a:t> </a:t>
            </a:r>
            <a:r>
              <a:rPr lang="ru-RU" sz="1400" dirty="0" err="1"/>
              <a:t>єдиноборствами</a:t>
            </a:r>
            <a:r>
              <a:rPr lang="ru-RU" sz="1400" dirty="0"/>
              <a:t>, два </a:t>
            </a:r>
            <a:r>
              <a:rPr lang="ru-RU" sz="1400" dirty="0" err="1"/>
              <a:t>курси</a:t>
            </a:r>
            <a:r>
              <a:rPr lang="ru-RU" sz="1400" dirty="0"/>
              <a:t> </a:t>
            </a:r>
            <a:r>
              <a:rPr lang="ru-RU" sz="1400" dirty="0" err="1"/>
              <a:t>провчився</a:t>
            </a:r>
            <a:r>
              <a:rPr lang="ru-RU" sz="1400" dirty="0"/>
              <a:t> в </a:t>
            </a:r>
            <a:r>
              <a:rPr lang="ru-RU" sz="1400" dirty="0" err="1"/>
              <a:t>Дніпродзержинському</a:t>
            </a:r>
            <a:r>
              <a:rPr lang="ru-RU" sz="1400" dirty="0"/>
              <a:t> </a:t>
            </a:r>
            <a:r>
              <a:rPr lang="ru-RU" sz="1400" dirty="0" err="1"/>
              <a:t>коледжі</a:t>
            </a:r>
            <a:r>
              <a:rPr lang="ru-RU" sz="1400" dirty="0"/>
              <a:t> </a:t>
            </a:r>
            <a:r>
              <a:rPr lang="ru-RU" sz="1400" dirty="0" err="1"/>
              <a:t>фізичного</a:t>
            </a:r>
            <a:r>
              <a:rPr lang="ru-RU" sz="1400" dirty="0"/>
              <a:t> </a:t>
            </a:r>
            <a:r>
              <a:rPr lang="ru-RU" sz="1400" dirty="0" err="1" smtClean="0"/>
              <a:t>виховання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На </a:t>
            </a:r>
            <a:r>
              <a:rPr lang="ru-RU" sz="1400" dirty="0" err="1"/>
              <a:t>Євромайдан</a:t>
            </a:r>
            <a:r>
              <a:rPr lang="ru-RU" sz="1400" dirty="0"/>
              <a:t> </a:t>
            </a:r>
            <a:r>
              <a:rPr lang="ru-RU" sz="1400" dirty="0" err="1"/>
              <a:t>приїхав</a:t>
            </a:r>
            <a:r>
              <a:rPr lang="ru-RU" sz="1400" dirty="0"/>
              <a:t> 8 </a:t>
            </a:r>
            <a:r>
              <a:rPr lang="ru-RU" sz="1400" dirty="0" err="1"/>
              <a:t>грудня</a:t>
            </a:r>
            <a:r>
              <a:rPr lang="ru-RU" sz="1400" dirty="0"/>
              <a:t> 2013 року,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задіяний</a:t>
            </a:r>
            <a:r>
              <a:rPr lang="ru-RU" sz="1400" dirty="0"/>
              <a:t> в </a:t>
            </a:r>
            <a:r>
              <a:rPr lang="ru-RU" sz="1400" dirty="0" err="1" smtClean="0"/>
              <a:t>охороні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8130" name="Picture 2" descr="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928926" cy="2188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621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 штурму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. </a:t>
            </a:r>
            <a:r>
              <a:rPr lang="ru-RU" dirty="0" err="1"/>
              <a:t>Отримав</a:t>
            </a:r>
            <a:r>
              <a:rPr lang="ru-RU" dirty="0"/>
              <a:t> три </a:t>
            </a:r>
            <a:r>
              <a:rPr lang="ru-RU" dirty="0" err="1"/>
              <a:t>вогнепальних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картеччю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сплаву </a:t>
            </a:r>
            <a:r>
              <a:rPr lang="ru-RU" dirty="0" err="1" smtClean="0"/>
              <a:t>свинцю</a:t>
            </a:r>
            <a:r>
              <a:rPr lang="ru-RU" dirty="0"/>
              <a:t> — в голову, </a:t>
            </a:r>
            <a:r>
              <a:rPr lang="ru-RU" dirty="0" err="1"/>
              <a:t>шию</a:t>
            </a:r>
            <a:r>
              <a:rPr lang="ru-RU" dirty="0"/>
              <a:t> та </a:t>
            </a:r>
            <a:r>
              <a:rPr lang="ru-RU" dirty="0" smtClean="0"/>
              <a:t>груди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928934"/>
            <a:ext cx="409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Жизневський</a:t>
            </a:r>
            <a:r>
              <a:rPr lang="ru-RU" b="1" u="sng" dirty="0">
                <a:solidFill>
                  <a:schemeClr val="bg1"/>
                </a:solidFill>
              </a:rPr>
              <a:t> Михайло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132" name="Picture 4" descr="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117" y="3214686"/>
            <a:ext cx="2948883" cy="22145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335756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1400" dirty="0" err="1" smtClean="0"/>
              <a:t>Білорус</a:t>
            </a:r>
            <a:r>
              <a:rPr lang="ru-RU" sz="1400" dirty="0"/>
              <a:t>, </a:t>
            </a:r>
            <a:r>
              <a:rPr lang="ru-RU" sz="1400" dirty="0" err="1"/>
              <a:t>громадянин</a:t>
            </a:r>
            <a:r>
              <a:rPr lang="ru-RU" sz="1400" dirty="0"/>
              <a:t> </a:t>
            </a:r>
            <a:r>
              <a:rPr lang="ru-RU" sz="1400" dirty="0" err="1"/>
              <a:t>Білорусі</a:t>
            </a:r>
            <a:r>
              <a:rPr lang="ru-RU" sz="1400" dirty="0"/>
              <a:t>, </a:t>
            </a:r>
            <a:r>
              <a:rPr lang="ru-RU" sz="1400" dirty="0" err="1"/>
              <a:t>виїхав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 </a:t>
            </a:r>
            <a:r>
              <a:rPr lang="ru-RU" sz="1400" dirty="0" err="1"/>
              <a:t>Білорусі</a:t>
            </a:r>
            <a:r>
              <a:rPr lang="ru-RU" sz="1400" dirty="0"/>
              <a:t> через </a:t>
            </a:r>
            <a:r>
              <a:rPr lang="ru-RU" sz="1400" dirty="0" err="1"/>
              <a:t>політичні</a:t>
            </a:r>
            <a:r>
              <a:rPr lang="ru-RU" sz="1400" dirty="0"/>
              <a:t> </a:t>
            </a:r>
            <a:r>
              <a:rPr lang="ru-RU" sz="1400" dirty="0" err="1"/>
              <a:t>проблеми</a:t>
            </a:r>
            <a:r>
              <a:rPr lang="ru-RU" sz="1400" dirty="0"/>
              <a:t>.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бійцем</a:t>
            </a:r>
            <a:r>
              <a:rPr lang="ru-RU" sz="1400" dirty="0"/>
              <a:t> </a:t>
            </a:r>
            <a:r>
              <a:rPr lang="ru-RU" sz="1400" dirty="0" err="1"/>
              <a:t>націоналістичної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 «УНА-УНСО». </a:t>
            </a:r>
            <a:r>
              <a:rPr lang="ru-RU" sz="1400" dirty="0" err="1"/>
              <a:t>Останнім</a:t>
            </a:r>
            <a:r>
              <a:rPr lang="ru-RU" sz="1400" dirty="0"/>
              <a:t> часом жив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працював</a:t>
            </a:r>
            <a:r>
              <a:rPr lang="ru-RU" sz="1400" dirty="0"/>
              <a:t> у </a:t>
            </a:r>
            <a:r>
              <a:rPr lang="ru-RU" sz="1400" dirty="0" err="1"/>
              <a:t>Києві</a:t>
            </a:r>
            <a:r>
              <a:rPr lang="ru-RU" sz="1400" dirty="0"/>
              <a:t> та в </a:t>
            </a:r>
            <a:r>
              <a:rPr lang="ru-RU" sz="1400" dirty="0" err="1"/>
              <a:t>Білій</a:t>
            </a:r>
            <a:r>
              <a:rPr lang="ru-RU" sz="1400" dirty="0"/>
              <a:t> </a:t>
            </a:r>
            <a:r>
              <a:rPr lang="ru-RU" sz="1400" dirty="0" err="1" smtClean="0"/>
              <a:t>Церкві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задіяний</a:t>
            </a:r>
            <a:r>
              <a:rPr lang="ru-RU" sz="1400" dirty="0"/>
              <a:t> в </a:t>
            </a:r>
            <a:r>
              <a:rPr lang="ru-RU" sz="1400" dirty="0" err="1"/>
              <a:t>охороні</a:t>
            </a:r>
            <a:r>
              <a:rPr lang="ru-RU" sz="1400" dirty="0"/>
              <a:t> </a:t>
            </a:r>
            <a:r>
              <a:rPr lang="ru-RU" sz="1400" dirty="0" err="1" smtClean="0"/>
              <a:t>Євромайдану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85776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штурму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.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наскрізне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мисливською</a:t>
            </a:r>
            <a:r>
              <a:rPr lang="ru-RU" dirty="0"/>
              <a:t> </a:t>
            </a:r>
            <a:r>
              <a:rPr lang="ru-RU" dirty="0" err="1" smtClean="0"/>
              <a:t>кулею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294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err="1">
                <a:solidFill>
                  <a:prstClr val="black"/>
                </a:solidFill>
              </a:rPr>
              <a:t>Сеник</a:t>
            </a:r>
            <a:r>
              <a:rPr lang="ru-RU" b="1" u="sng" dirty="0">
                <a:solidFill>
                  <a:prstClr val="black"/>
                </a:solidFill>
              </a:rPr>
              <a:t> Роман Федорович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Родом </a:t>
            </a:r>
            <a:r>
              <a:rPr lang="ru-RU" sz="1400" dirty="0" err="1"/>
              <a:t>з</a:t>
            </a:r>
            <a:r>
              <a:rPr lang="ru-RU" sz="1400" dirty="0"/>
              <a:t> </a:t>
            </a:r>
            <a:r>
              <a:rPr lang="ru-RU" sz="1400" dirty="0" err="1"/>
              <a:t>Львівщини</a:t>
            </a:r>
            <a:r>
              <a:rPr lang="ru-RU" sz="1400" dirty="0"/>
              <a:t>, </a:t>
            </a:r>
            <a:r>
              <a:rPr lang="ru-RU" sz="1400" dirty="0" err="1"/>
              <a:t>останні</a:t>
            </a:r>
            <a:r>
              <a:rPr lang="ru-RU" sz="1400" dirty="0"/>
              <a:t> роки мешкав у </a:t>
            </a:r>
            <a:r>
              <a:rPr lang="ru-RU" sz="1400" dirty="0" err="1"/>
              <a:t>місті</a:t>
            </a:r>
            <a:r>
              <a:rPr lang="ru-RU" sz="1400" dirty="0"/>
              <a:t> Турка.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928670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Помер 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час штурму 22 </a:t>
            </a:r>
            <a:r>
              <a:rPr lang="ru-RU" dirty="0" err="1"/>
              <a:t>січня</a:t>
            </a:r>
            <a:r>
              <a:rPr lang="ru-RU" dirty="0"/>
              <a:t> 2014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вогнепальне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плече. Куля </a:t>
            </a:r>
            <a:r>
              <a:rPr lang="ru-RU" dirty="0" err="1"/>
              <a:t>застрягла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, руку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роздробленою</a:t>
            </a:r>
            <a:r>
              <a:rPr lang="ru-RU" dirty="0"/>
              <a:t> </a:t>
            </a:r>
            <a:r>
              <a:rPr lang="ru-RU" dirty="0" err="1"/>
              <a:t>кісткою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ампутувати</a:t>
            </a:r>
            <a:r>
              <a:rPr lang="ru-RU" dirty="0"/>
              <a:t>,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3,5 </a:t>
            </a:r>
            <a:r>
              <a:rPr lang="ru-RU" dirty="0" err="1"/>
              <a:t>літрів</a:t>
            </a:r>
            <a:r>
              <a:rPr lang="ru-RU" dirty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7106" name="Picture 2" descr="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62" y="0"/>
            <a:ext cx="2762238" cy="20716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496"/>
            <a:ext cx="29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Хом'як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Віктор</a:t>
            </a:r>
            <a:r>
              <a:rPr lang="ru-RU" b="1" u="sng" dirty="0">
                <a:solidFill>
                  <a:schemeClr val="bg1"/>
                </a:solidFill>
              </a:rPr>
              <a:t> Борисович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108" name="Picture 4" descr="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79" y="3071810"/>
            <a:ext cx="3048021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286124"/>
            <a:ext cx="41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1958 р.н., с. </a:t>
            </a:r>
            <a:r>
              <a:rPr lang="ru-RU" dirty="0" err="1"/>
              <a:t>Голишів</a:t>
            </a:r>
            <a:r>
              <a:rPr lang="ru-RU" dirty="0"/>
              <a:t> </a:t>
            </a:r>
            <a:r>
              <a:rPr lang="ru-RU" u="sng" dirty="0" err="1"/>
              <a:t>Волинської</a:t>
            </a:r>
            <a:r>
              <a:rPr lang="ru-RU" u="sng" dirty="0"/>
              <a:t> </a:t>
            </a:r>
            <a:r>
              <a:rPr lang="ru-RU" u="sng" dirty="0" err="1"/>
              <a:t>області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86190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Євромайдану</a:t>
            </a:r>
            <a:r>
              <a:rPr lang="ru-RU" dirty="0"/>
              <a:t>, </a:t>
            </a:r>
            <a:r>
              <a:rPr lang="ru-RU" dirty="0" err="1"/>
              <a:t>зранку</a:t>
            </a:r>
            <a:r>
              <a:rPr lang="ru-RU" dirty="0"/>
              <a:t> 27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знайдений</a:t>
            </a:r>
            <a:r>
              <a:rPr lang="ru-RU" dirty="0"/>
              <a:t> </a:t>
            </a:r>
            <a:r>
              <a:rPr lang="ru-RU" dirty="0" err="1"/>
              <a:t>повішаним</a:t>
            </a:r>
            <a:r>
              <a:rPr lang="ru-RU" dirty="0"/>
              <a:t> на </a:t>
            </a:r>
            <a:r>
              <a:rPr lang="ru-RU" dirty="0" err="1"/>
              <a:t>каркасі</a:t>
            </a:r>
            <a:r>
              <a:rPr lang="ru-RU" dirty="0"/>
              <a:t> </a:t>
            </a:r>
            <a:r>
              <a:rPr lang="ru-RU" dirty="0" err="1"/>
              <a:t>ялинки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 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рідні</a:t>
            </a:r>
            <a:r>
              <a:rPr lang="ru-RU" dirty="0"/>
              <a:t>, </a:t>
            </a:r>
            <a:r>
              <a:rPr lang="ru-RU" dirty="0" err="1"/>
              <a:t>близькі</a:t>
            </a:r>
            <a:r>
              <a:rPr lang="ru-RU" dirty="0"/>
              <a:t> та </a:t>
            </a:r>
            <a:r>
              <a:rPr lang="ru-RU" dirty="0" err="1"/>
              <a:t>друзі</a:t>
            </a:r>
            <a:r>
              <a:rPr lang="ru-RU" dirty="0"/>
              <a:t> </a:t>
            </a:r>
            <a:r>
              <a:rPr lang="ru-RU" dirty="0" err="1"/>
              <a:t>Віктора</a:t>
            </a:r>
            <a:r>
              <a:rPr lang="ru-RU" dirty="0"/>
              <a:t> </a:t>
            </a:r>
            <a:r>
              <a:rPr lang="ru-RU" dirty="0" err="1"/>
              <a:t>переконані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 smtClean="0"/>
              <a:t>самогубця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Калиняк</a:t>
            </a:r>
            <a:r>
              <a:rPr lang="ru-RU" b="1" dirty="0">
                <a:solidFill>
                  <a:schemeClr val="bg1"/>
                </a:solidFill>
              </a:rPr>
              <a:t> Богдан Михайлович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5072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52 роки, родом </a:t>
            </a:r>
            <a:r>
              <a:rPr lang="ru-RU" sz="1400" dirty="0" err="1"/>
              <a:t>з</a:t>
            </a:r>
            <a:r>
              <a:rPr lang="ru-RU" sz="1400" dirty="0"/>
              <a:t> </a:t>
            </a:r>
            <a:r>
              <a:rPr lang="ru-RU" sz="1400" dirty="0" err="1"/>
              <a:t>Коломиї</a:t>
            </a:r>
            <a:r>
              <a:rPr lang="ru-RU" sz="1400" dirty="0"/>
              <a:t>, </a:t>
            </a:r>
            <a:r>
              <a:rPr lang="ru-RU" sz="1400" u="sng" dirty="0" err="1"/>
              <a:t>Івано-Франківської</a:t>
            </a:r>
            <a:r>
              <a:rPr lang="ru-RU" sz="1400" u="sng" dirty="0"/>
              <a:t> </a:t>
            </a:r>
            <a:r>
              <a:rPr lang="ru-RU" sz="1400" u="sng" dirty="0" err="1"/>
              <a:t>області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у </a:t>
            </a:r>
            <a:r>
              <a:rPr lang="ru-RU" dirty="0" err="1"/>
              <a:t>госпіталі</a:t>
            </a:r>
            <a:r>
              <a:rPr lang="ru-RU" dirty="0"/>
              <a:t> в </a:t>
            </a:r>
            <a:r>
              <a:rPr lang="ru-RU" dirty="0" err="1"/>
              <a:t>Івано-Франківську</a:t>
            </a:r>
            <a:r>
              <a:rPr lang="ru-RU" dirty="0"/>
              <a:t>. </a:t>
            </a:r>
            <a:r>
              <a:rPr lang="ru-RU" dirty="0" err="1"/>
              <a:t>Міський</a:t>
            </a:r>
            <a:r>
              <a:rPr lang="ru-RU" dirty="0"/>
              <a:t> голова </a:t>
            </a:r>
            <a:r>
              <a:rPr lang="ru-RU" dirty="0" err="1"/>
              <a:t>Коломиї</a:t>
            </a:r>
            <a:r>
              <a:rPr lang="ru-RU" dirty="0"/>
              <a:t> 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Слюзар</a:t>
            </a:r>
            <a:r>
              <a:rPr lang="ru-RU" dirty="0"/>
              <a:t> </a:t>
            </a:r>
            <a:r>
              <a:rPr lang="ru-RU" dirty="0" err="1"/>
              <a:t>розповів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Калиняк</a:t>
            </a:r>
            <a:r>
              <a:rPr lang="ru-RU" dirty="0"/>
              <a:t> 2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маленькими </a:t>
            </a:r>
            <a:r>
              <a:rPr lang="ru-RU" dirty="0" err="1"/>
              <a:t>перервами</a:t>
            </a:r>
            <a:r>
              <a:rPr lang="ru-RU" dirty="0"/>
              <a:t> по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стояв на 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рідну</a:t>
            </a:r>
            <a:r>
              <a:rPr lang="ru-RU" dirty="0"/>
              <a:t> сестру в </a:t>
            </a:r>
            <a:r>
              <a:rPr lang="ru-RU" dirty="0" err="1"/>
              <a:t>Києві</a:t>
            </a:r>
            <a:r>
              <a:rPr lang="ru-RU" dirty="0"/>
              <a:t>, не ходив до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відігріватися</a:t>
            </a:r>
            <a:r>
              <a:rPr lang="ru-RU" dirty="0"/>
              <a:t>.</a:t>
            </a:r>
          </a:p>
        </p:txBody>
      </p:sp>
      <p:pic>
        <p:nvPicPr>
          <p:cNvPr id="46084" name="Picture 4" descr="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3333750" cy="23241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643182"/>
            <a:ext cx="369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 err="1">
                <a:solidFill>
                  <a:schemeClr val="bg1"/>
                </a:solidFill>
              </a:rPr>
              <a:t>Бадера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Олександр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Миколайович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2861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/>
              <a:t>1 </a:t>
            </a:r>
            <a:r>
              <a:rPr lang="ru-RU" sz="1400" u="sng" dirty="0" err="1"/>
              <a:t>січня</a:t>
            </a:r>
            <a:r>
              <a:rPr lang="ru-RU" sz="1400" dirty="0"/>
              <a:t> 1948, м. </a:t>
            </a:r>
            <a:r>
              <a:rPr lang="ru-RU" sz="1400" dirty="0" err="1"/>
              <a:t>Володимир-Волинський</a:t>
            </a:r>
            <a:r>
              <a:rPr lang="ru-RU" sz="1400" dirty="0"/>
              <a:t>. </a:t>
            </a:r>
            <a:r>
              <a:rPr lang="ru-RU" sz="1400" dirty="0" err="1"/>
              <a:t>Aктивний</a:t>
            </a:r>
            <a:r>
              <a:rPr lang="ru-RU" sz="1400" dirty="0"/>
              <a:t> </a:t>
            </a:r>
            <a:r>
              <a:rPr lang="ru-RU" sz="1400" dirty="0" err="1"/>
              <a:t>учасник</a:t>
            </a:r>
            <a:r>
              <a:rPr lang="ru-RU" sz="1400" dirty="0"/>
              <a:t> </a:t>
            </a:r>
            <a:r>
              <a:rPr lang="ru-RU" sz="1400" dirty="0" err="1"/>
              <a:t>Євромайдану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0005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побиття</a:t>
            </a:r>
            <a:r>
              <a:rPr lang="ru-RU" dirty="0"/>
              <a:t>, </a:t>
            </a:r>
            <a:r>
              <a:rPr lang="ru-RU" dirty="0" err="1"/>
              <a:t>отриманого</a:t>
            </a:r>
            <a:r>
              <a:rPr lang="ru-RU" dirty="0"/>
              <a:t> 22 </a:t>
            </a:r>
            <a:r>
              <a:rPr lang="ru-RU" dirty="0" err="1"/>
              <a:t>січня</a:t>
            </a:r>
            <a:r>
              <a:rPr lang="ru-RU" dirty="0"/>
              <a:t> 2014 року у день </a:t>
            </a:r>
            <a:r>
              <a:rPr lang="ru-RU" dirty="0" err="1"/>
              <a:t>Соборності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. В </a:t>
            </a:r>
            <a:r>
              <a:rPr lang="ru-RU" dirty="0" err="1"/>
              <a:t>останню</a:t>
            </a:r>
            <a:r>
              <a:rPr lang="ru-RU" dirty="0"/>
              <a:t> дорогу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проводжали</a:t>
            </a:r>
            <a:r>
              <a:rPr lang="ru-RU" dirty="0"/>
              <a:t> 31 </a:t>
            </a:r>
            <a:r>
              <a:rPr lang="ru-RU" dirty="0" err="1"/>
              <a:t>січня</a:t>
            </a:r>
            <a:r>
              <a:rPr lang="ru-RU" dirty="0"/>
              <a:t> 2014 року </a:t>
            </a:r>
            <a:r>
              <a:rPr lang="ru-RU" dirty="0" err="1"/>
              <a:t>рідні</a:t>
            </a:r>
            <a:r>
              <a:rPr lang="ru-RU" dirty="0"/>
              <a:t> та </a:t>
            </a:r>
            <a:r>
              <a:rPr lang="ru-RU" dirty="0" err="1"/>
              <a:t>друзі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94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Синенко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Петрович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500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Активіст</a:t>
            </a:r>
            <a:r>
              <a:rPr lang="ru-RU" sz="1400" dirty="0"/>
              <a:t> </a:t>
            </a:r>
            <a:r>
              <a:rPr lang="ru-RU" sz="1400" dirty="0" err="1"/>
              <a:t>Автомайдану</a:t>
            </a:r>
            <a:r>
              <a:rPr lang="ru-RU" sz="1400" dirty="0"/>
              <a:t> </a:t>
            </a:r>
            <a:r>
              <a:rPr lang="ru-RU" sz="1400" dirty="0" err="1"/>
              <a:t>Запоріжжя</a:t>
            </a:r>
            <a:r>
              <a:rPr lang="ru-RU" sz="1400" dirty="0"/>
              <a:t>. </a:t>
            </a:r>
            <a:r>
              <a:rPr lang="ru-RU" sz="1400" dirty="0" err="1"/>
              <a:t>Батько</a:t>
            </a:r>
            <a:r>
              <a:rPr lang="ru-RU" sz="1400" dirty="0"/>
              <a:t> </a:t>
            </a:r>
            <a:r>
              <a:rPr lang="ru-RU" sz="1400" dirty="0" err="1" smtClean="0"/>
              <a:t>чотирьох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2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Автомобіль</a:t>
            </a:r>
            <a:r>
              <a:rPr lang="ru-RU" sz="1600" dirty="0"/>
              <a:t> «</a:t>
            </a:r>
            <a:r>
              <a:rPr lang="ru-RU" sz="1600" dirty="0" err="1"/>
              <a:t>Тойота</a:t>
            </a:r>
            <a:r>
              <a:rPr lang="ru-RU" sz="1600" dirty="0"/>
              <a:t>» разом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власником</a:t>
            </a:r>
            <a:r>
              <a:rPr lang="ru-RU" sz="1600" dirty="0"/>
              <a:t> </a:t>
            </a:r>
            <a:r>
              <a:rPr lang="ru-RU" sz="1600" dirty="0" err="1"/>
              <a:t>всередині</a:t>
            </a:r>
            <a:r>
              <a:rPr lang="ru-RU" sz="1600" dirty="0"/>
              <a:t> </a:t>
            </a:r>
            <a:r>
              <a:rPr lang="ru-RU" sz="1600" dirty="0" err="1"/>
              <a:t>згорів</a:t>
            </a:r>
            <a:r>
              <a:rPr lang="ru-RU" sz="1600" dirty="0"/>
              <a:t> на </a:t>
            </a:r>
            <a:r>
              <a:rPr lang="ru-RU" sz="1600" dirty="0" err="1"/>
              <a:t>дорозі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селами </a:t>
            </a:r>
            <a:r>
              <a:rPr lang="ru-RU" sz="1600" dirty="0" err="1"/>
              <a:t>Червоний</a:t>
            </a:r>
            <a:r>
              <a:rPr lang="ru-RU" sz="1600" dirty="0"/>
              <a:t> Яр та </a:t>
            </a:r>
            <a:r>
              <a:rPr lang="ru-RU" sz="1600" dirty="0" err="1"/>
              <a:t>Івангород</a:t>
            </a:r>
            <a:r>
              <a:rPr lang="ru-RU" sz="1600" dirty="0"/>
              <a:t> </a:t>
            </a:r>
            <a:r>
              <a:rPr lang="ru-RU" sz="1600" dirty="0" err="1"/>
              <a:t>уЗапорізькому</a:t>
            </a:r>
            <a:r>
              <a:rPr lang="ru-RU" sz="1600" dirty="0"/>
              <a:t> </a:t>
            </a:r>
            <a:r>
              <a:rPr lang="ru-RU" sz="1600" dirty="0" err="1"/>
              <a:t>районі</a:t>
            </a:r>
            <a:r>
              <a:rPr lang="ru-RU" sz="1600" dirty="0"/>
              <a:t>. За </a:t>
            </a:r>
            <a:r>
              <a:rPr lang="ru-RU" sz="1600" dirty="0" err="1"/>
              <a:t>попередньою</a:t>
            </a:r>
            <a:r>
              <a:rPr lang="ru-RU" sz="1600" dirty="0"/>
              <a:t> </a:t>
            </a:r>
            <a:r>
              <a:rPr lang="ru-RU" sz="1600" dirty="0" err="1"/>
              <a:t>інформацією</a:t>
            </a:r>
            <a:r>
              <a:rPr lang="ru-RU" sz="1600" dirty="0"/>
              <a:t>, </a:t>
            </a:r>
            <a:r>
              <a:rPr lang="ru-RU" sz="1600" dirty="0" err="1"/>
              <a:t>займання</a:t>
            </a:r>
            <a:r>
              <a:rPr lang="ru-RU" sz="1600" dirty="0"/>
              <a:t> сталось через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невідомий</a:t>
            </a:r>
            <a:r>
              <a:rPr lang="ru-RU" sz="1600" dirty="0"/>
              <a:t> </a:t>
            </a:r>
            <a:r>
              <a:rPr lang="ru-RU" sz="1600" dirty="0" err="1"/>
              <a:t>вистрелив</a:t>
            </a:r>
            <a:r>
              <a:rPr lang="ru-RU" sz="1600" dirty="0"/>
              <a:t> у бензобак </a:t>
            </a:r>
            <a:r>
              <a:rPr lang="ru-RU" sz="1600" dirty="0" err="1"/>
              <a:t>автомобіля</a:t>
            </a:r>
            <a:r>
              <a:rPr lang="ru-RU" sz="1600" dirty="0"/>
              <a:t>,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чого</a:t>
            </a:r>
            <a:r>
              <a:rPr lang="ru-RU" sz="1600" dirty="0"/>
              <a:t> той </a:t>
            </a:r>
            <a:r>
              <a:rPr lang="ru-RU" sz="1600" dirty="0" err="1"/>
              <a:t>спалахнув</a:t>
            </a:r>
            <a:r>
              <a:rPr lang="ru-RU" sz="1600" dirty="0" smtClean="0"/>
              <a:t>.. </a:t>
            </a:r>
            <a:r>
              <a:rPr lang="ru-RU" sz="1600" dirty="0"/>
              <a:t>Труп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упізнано</a:t>
            </a:r>
            <a:r>
              <a:rPr lang="ru-RU" sz="1600" dirty="0"/>
              <a:t> за </a:t>
            </a:r>
            <a:r>
              <a:rPr lang="ru-RU" sz="1600" dirty="0" err="1"/>
              <a:t>аналізом</a:t>
            </a:r>
            <a:r>
              <a:rPr lang="ru-RU" sz="1600" dirty="0"/>
              <a:t> ДНК. У </a:t>
            </a:r>
            <a:r>
              <a:rPr lang="ru-RU" sz="1600" dirty="0" err="1"/>
              <a:t>відеозверненні</a:t>
            </a:r>
            <a:r>
              <a:rPr lang="ru-RU" sz="1600" dirty="0"/>
              <a:t> </a:t>
            </a:r>
            <a:r>
              <a:rPr lang="ru-RU" sz="1600" dirty="0" err="1"/>
              <a:t>відповідальність</a:t>
            </a:r>
            <a:r>
              <a:rPr lang="ru-RU" sz="1600" dirty="0"/>
              <a:t> за </a:t>
            </a:r>
            <a:r>
              <a:rPr lang="ru-RU" sz="1600" dirty="0" err="1"/>
              <a:t>вбивство</a:t>
            </a:r>
            <a:r>
              <a:rPr lang="ru-RU" sz="1600" dirty="0"/>
              <a:t> взяли на себе </a:t>
            </a:r>
            <a:r>
              <a:rPr lang="ru-RU" sz="1600" dirty="0" err="1"/>
              <a:t>т.зв</a:t>
            </a:r>
            <a:r>
              <a:rPr lang="ru-RU" sz="1600" dirty="0"/>
              <a:t>. «</a:t>
            </a:r>
            <a:r>
              <a:rPr lang="ru-RU" sz="1600" dirty="0" err="1"/>
              <a:t>Привиди</a:t>
            </a:r>
            <a:r>
              <a:rPr lang="ru-RU" sz="1600" dirty="0"/>
              <a:t> Севастополя</a:t>
            </a:r>
            <a:r>
              <a:rPr lang="ru-RU" sz="1600" dirty="0" smtClean="0"/>
              <a:t>».На </a:t>
            </a:r>
            <a:r>
              <a:rPr lang="ru-RU" sz="1600" dirty="0"/>
              <a:t>похорони </a:t>
            </a:r>
            <a:r>
              <a:rPr lang="ru-RU" sz="1600" dirty="0" err="1"/>
              <a:t>прийшло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100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5058" name="Picture 2" descr="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04"/>
            <a:ext cx="2801118" cy="18716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496"/>
            <a:ext cx="2858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Дідич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Сергій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Васильович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5060" name="Picture 4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24"/>
            <a:ext cx="3071802" cy="23038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2861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3 листопада 1969, с. </a:t>
            </a:r>
            <a:r>
              <a:rPr lang="ru-RU" sz="1200" dirty="0" err="1"/>
              <a:t>Стрільче</a:t>
            </a:r>
            <a:r>
              <a:rPr lang="ru-RU" sz="1200" dirty="0"/>
              <a:t>. Депутат </a:t>
            </a:r>
            <a:r>
              <a:rPr lang="ru-RU" sz="1200" dirty="0" err="1"/>
              <a:t>Городенківської</a:t>
            </a:r>
            <a:r>
              <a:rPr lang="ru-RU" sz="1200" dirty="0"/>
              <a:t> </a:t>
            </a:r>
            <a:r>
              <a:rPr lang="ru-RU" sz="1200" dirty="0" err="1"/>
              <a:t>районної</a:t>
            </a:r>
            <a:r>
              <a:rPr lang="ru-RU" sz="1200" dirty="0"/>
              <a:t> ради </a:t>
            </a:r>
            <a:r>
              <a:rPr lang="ru-RU" sz="1200" dirty="0" err="1"/>
              <a:t>Івано-Франківської</a:t>
            </a:r>
            <a:r>
              <a:rPr lang="ru-RU" sz="1200" dirty="0"/>
              <a:t> </a:t>
            </a:r>
            <a:r>
              <a:rPr lang="ru-RU" sz="1200" dirty="0" err="1"/>
              <a:t>області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 ВО «Свобода».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0005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мітингувальниками</a:t>
            </a:r>
            <a:r>
              <a:rPr lang="ru-RU" dirty="0"/>
              <a:t> та «</a:t>
            </a:r>
            <a:r>
              <a:rPr lang="ru-RU" dirty="0" err="1"/>
              <a:t>беркутівцями</a:t>
            </a:r>
            <a:r>
              <a:rPr lang="ru-RU" dirty="0"/>
              <a:t>». «Граната </a:t>
            </a:r>
            <a:r>
              <a:rPr lang="ru-RU" dirty="0" err="1"/>
              <a:t>взірвалась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розірвала</a:t>
            </a:r>
            <a:r>
              <a:rPr lang="ru-RU" dirty="0"/>
              <a:t> </a:t>
            </a:r>
            <a:r>
              <a:rPr lang="ru-RU" dirty="0" err="1"/>
              <a:t>артерію</a:t>
            </a:r>
            <a:r>
              <a:rPr lang="ru-RU" dirty="0"/>
              <a:t>… </a:t>
            </a:r>
            <a:r>
              <a:rPr lang="ru-RU" dirty="0" err="1"/>
              <a:t>Шансів</a:t>
            </a:r>
            <a:r>
              <a:rPr lang="ru-RU" dirty="0"/>
              <a:t> на </a:t>
            </a:r>
            <a:r>
              <a:rPr lang="ru-RU" dirty="0" err="1"/>
              <a:t>порятунок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», — написав на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сторінці</a:t>
            </a:r>
            <a:r>
              <a:rPr lang="ru-RU" dirty="0"/>
              <a:t> у </a:t>
            </a:r>
            <a:r>
              <a:rPr lang="ru-RU" dirty="0" err="1"/>
              <a:t>Фейсбук</a:t>
            </a:r>
            <a:r>
              <a:rPr lang="ru-RU" dirty="0"/>
              <a:t> член ВО «Свобода» Руслан </a:t>
            </a:r>
            <a:r>
              <a:rPr lang="ru-RU" dirty="0" err="1"/>
              <a:t>Андрійко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23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Кіщук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Володимир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Юрійович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44034" name="Picture 2" descr="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071670" cy="28280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785794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мітингувальниками</a:t>
            </a:r>
            <a:r>
              <a:rPr lang="ru-RU" dirty="0"/>
              <a:t> та «</a:t>
            </a:r>
            <a:r>
              <a:rPr lang="ru-RU" dirty="0" err="1"/>
              <a:t>беркутівцями</a:t>
            </a:r>
            <a:r>
              <a:rPr lang="ru-RU" dirty="0"/>
              <a:t>». Проломлена голова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потилиці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316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b="1" u="sng" dirty="0">
                <a:solidFill>
                  <a:schemeClr val="bg1"/>
                </a:solidFill>
              </a:rPr>
              <a:t>Шаповал </a:t>
            </a:r>
            <a:r>
              <a:rPr lang="ru-RU" b="1" u="sng" dirty="0" err="1">
                <a:solidFill>
                  <a:schemeClr val="bg1"/>
                </a:solidFill>
              </a:rPr>
              <a:t>Сергій</a:t>
            </a:r>
            <a:r>
              <a:rPr lang="ru-RU" b="1" u="sng" dirty="0">
                <a:solidFill>
                  <a:schemeClr val="bg1"/>
                </a:solidFill>
              </a:rPr>
              <a:t> Борисович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44036" name="Picture 4" descr="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876"/>
            <a:ext cx="3119418" cy="23395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00438"/>
            <a:ext cx="341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Активіст</a:t>
            </a:r>
            <a:r>
              <a:rPr lang="ru-RU" dirty="0"/>
              <a:t> </a:t>
            </a:r>
            <a:r>
              <a:rPr lang="ru-RU" dirty="0" err="1"/>
              <a:t>Самооборони</a:t>
            </a:r>
            <a:r>
              <a:rPr lang="ru-RU" dirty="0"/>
              <a:t> Майдану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Загинув</a:t>
            </a:r>
            <a:r>
              <a:rPr lang="ru-RU" dirty="0"/>
              <a:t> 18.02.2014 р. на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Грушевського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2 </a:t>
            </a:r>
            <a:r>
              <a:rPr lang="ru-RU" dirty="0" err="1"/>
              <a:t>вогнепальних</a:t>
            </a:r>
            <a:r>
              <a:rPr lang="ru-RU" dirty="0"/>
              <a:t> </a:t>
            </a:r>
            <a:r>
              <a:rPr lang="ru-RU" dirty="0" err="1"/>
              <a:t>поранень</a:t>
            </a:r>
            <a:r>
              <a:rPr lang="ru-RU" dirty="0"/>
              <a:t> в </a:t>
            </a:r>
            <a:r>
              <a:rPr lang="ru-RU" dirty="0" err="1"/>
              <a:t>живіт</a:t>
            </a:r>
            <a:r>
              <a:rPr lang="ru-RU" dirty="0"/>
              <a:t> та </a:t>
            </a:r>
            <a:r>
              <a:rPr lang="ru-RU" dirty="0" err="1"/>
              <a:t>серце</a:t>
            </a:r>
            <a:r>
              <a:rPr lang="ru-RU" dirty="0"/>
              <a:t>.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померлим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2789</Words>
  <Application>Microsoft Office PowerPoint</Application>
  <PresentationFormat>Экран (4:3)</PresentationFormat>
  <Paragraphs>238</Paragraphs>
  <Slides>49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Апекс</vt:lpstr>
      <vt:lpstr>Слайд 1</vt:lpstr>
      <vt:lpstr>Всім  загиблим під час акції протесту в Україні у грудні 2013 — лютому 2014 року присвячується…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2014-03-17T17:15:24Z</dcterms:created>
  <dcterms:modified xsi:type="dcterms:W3CDTF">2014-03-17T22:38:20Z</dcterms:modified>
</cp:coreProperties>
</file>