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0D3F-8CD9-4AC2-A9D5-FFBE7D5F046F}" type="datetimeFigureOut">
              <a:rPr lang="uk-UA" smtClean="0"/>
              <a:pPr/>
              <a:t>22.09.2013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F274-8B1B-430A-BCEC-0769D194E32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4176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9</a:t>
            </a:r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things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need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know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about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French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author</a:t>
            </a:r>
            <a:r>
              <a:rPr lang="uk-UA" sz="6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...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029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for attention!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Jules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Verne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born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February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1828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Nantes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France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eldest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five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children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51723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Verne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turned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stock-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broking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support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himself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392488" cy="375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2068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19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Verne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went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become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lawyer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despite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hoping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become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lawyer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father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hoped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would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take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family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legal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practice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cut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off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son’s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allowance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when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discovered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story-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writing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319923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4.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playwright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Victor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Hugo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Alexandre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Dumas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writer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Three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Musketeers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offered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him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writing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advice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 l="18249" r="19760"/>
          <a:stretch>
            <a:fillRect/>
          </a:stretch>
        </p:blipFill>
        <p:spPr bwMode="auto">
          <a:xfrm>
            <a:off x="899592" y="2276872"/>
            <a:ext cx="3361339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096344" cy="413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052736"/>
            <a:ext cx="4572000" cy="5016758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>
            <a:spAutoFit/>
          </a:bodyPr>
          <a:lstStyle/>
          <a:p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5.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Verne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married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Honorine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Viane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young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widow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daughters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when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28.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They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had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son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Michel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four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years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later</a:t>
            </a: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024336" cy="4506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6.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Verne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begun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writing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operattas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having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success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stories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with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number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works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turned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down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publishers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fortunes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improved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when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met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Hugo’s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publisher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Pierre-Jules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Hetzel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uk-UA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76872"/>
            <a:ext cx="5610200" cy="420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3672408" cy="507831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7.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first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book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Five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Weeks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Balloon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was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published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1863.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After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this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retired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from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stockbroking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became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full-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time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author</a:t>
            </a: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67960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332656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8.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Verne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went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write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science-fiction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adventure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classics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Journey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Centre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Earth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Twenty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Thousand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Leagues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Under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Sea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Around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World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80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Days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among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more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80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books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short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stories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essays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poems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plays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wrote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lifetime</a:t>
            </a:r>
            <a:r>
              <a:rPr lang="uk-UA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420988" cy="526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4572000" cy="612475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>
            <a:spAutoFit/>
          </a:bodyPr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24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March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1905,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one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works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would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published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84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years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later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after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great-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grandson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discovered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manuscript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20th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Century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safe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Originally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written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1863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about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living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a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world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skyscrapers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high-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speed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trains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calculators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his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publisher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thought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story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pessimistic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refused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print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it</a:t>
            </a: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6257" r="16213"/>
          <a:stretch>
            <a:fillRect/>
          </a:stretch>
        </p:blipFill>
        <p:spPr bwMode="auto">
          <a:xfrm>
            <a:off x="4860032" y="620688"/>
            <a:ext cx="3888432" cy="574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2013-09-22T10:55:09Z</dcterms:created>
  <dcterms:modified xsi:type="dcterms:W3CDTF">2013-09-22T11:38:48Z</dcterms:modified>
</cp:coreProperties>
</file>