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73" r:id="rId6"/>
    <p:sldId id="277" r:id="rId7"/>
    <p:sldId id="274" r:id="rId8"/>
    <p:sldId id="278" r:id="rId9"/>
    <p:sldId id="275" r:id="rId10"/>
    <p:sldId id="276" r:id="rId11"/>
    <p:sldId id="268" r:id="rId12"/>
    <p:sldId id="271" r:id="rId13"/>
    <p:sldId id="265" r:id="rId14"/>
    <p:sldId id="279" r:id="rId15"/>
    <p:sldId id="280" r:id="rId16"/>
    <p:sldId id="263" r:id="rId17"/>
    <p:sldId id="266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95D37-15AC-4681-AC90-4D43911AAD9D}" type="datetimeFigureOut">
              <a:rPr lang="ru-RU" smtClean="0"/>
              <a:t>09.11.2014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C3CE1-F8E1-4633-8354-5FAAFDF608D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9047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95D37-15AC-4681-AC90-4D43911AAD9D}" type="datetimeFigureOut">
              <a:rPr lang="ru-RU" smtClean="0"/>
              <a:t>09.11.2014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C3CE1-F8E1-4633-8354-5FAAFDF608D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83706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95D37-15AC-4681-AC90-4D43911AAD9D}" type="datetimeFigureOut">
              <a:rPr lang="ru-RU" smtClean="0"/>
              <a:t>09.11.2014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C3CE1-F8E1-4633-8354-5FAAFDF608D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753799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95D37-15AC-4681-AC90-4D43911AAD9D}" type="datetimeFigureOut">
              <a:rPr lang="ru-RU" smtClean="0"/>
              <a:t>09.11.2014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C3CE1-F8E1-4633-8354-5FAAFDF608D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18845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95D37-15AC-4681-AC90-4D43911AAD9D}" type="datetimeFigureOut">
              <a:rPr lang="ru-RU" smtClean="0"/>
              <a:t>09.11.2014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C3CE1-F8E1-4633-8354-5FAAFDF608D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17573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95D37-15AC-4681-AC90-4D43911AAD9D}" type="datetimeFigureOut">
              <a:rPr lang="ru-RU" smtClean="0"/>
              <a:t>09.11.2014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C3CE1-F8E1-4633-8354-5FAAFDF608D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48022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95D37-15AC-4681-AC90-4D43911AAD9D}" type="datetimeFigureOut">
              <a:rPr lang="ru-RU" smtClean="0"/>
              <a:t>09.11.2014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C3CE1-F8E1-4633-8354-5FAAFDF608D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51113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95D37-15AC-4681-AC90-4D43911AAD9D}" type="datetimeFigureOut">
              <a:rPr lang="ru-RU" smtClean="0"/>
              <a:t>09.11.2014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C3CE1-F8E1-4633-8354-5FAAFDF608D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48905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95D37-15AC-4681-AC90-4D43911AAD9D}" type="datetimeFigureOut">
              <a:rPr lang="ru-RU" smtClean="0"/>
              <a:t>09.11.2014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C3CE1-F8E1-4633-8354-5FAAFDF608D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36498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95D37-15AC-4681-AC90-4D43911AAD9D}" type="datetimeFigureOut">
              <a:rPr lang="ru-RU" smtClean="0"/>
              <a:t>09.11.2014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C3CE1-F8E1-4633-8354-5FAAFDF608D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359615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95D37-15AC-4681-AC90-4D43911AAD9D}" type="datetimeFigureOut">
              <a:rPr lang="ru-RU" smtClean="0"/>
              <a:t>09.11.2014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C3CE1-F8E1-4633-8354-5FAAFDF608D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07507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295D37-15AC-4681-AC90-4D43911AAD9D}" type="datetimeFigureOut">
              <a:rPr lang="ru-RU" smtClean="0"/>
              <a:t>09.11.2014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BC3CE1-F8E1-4633-8354-5FAAFDF608D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012872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28" y="0"/>
            <a:ext cx="9139943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799" y="1052736"/>
            <a:ext cx="7772400" cy="1470025"/>
          </a:xfrm>
        </p:spPr>
        <p:txBody>
          <a:bodyPr>
            <a:noAutofit/>
          </a:bodyPr>
          <a:lstStyle/>
          <a:p>
            <a:r>
              <a:rPr lang="uk-UA" sz="5400" dirty="0" smtClean="0"/>
              <a:t>Культура України під час Другої Світової війни</a:t>
            </a:r>
            <a:endParaRPr lang="ru-RU" sz="5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716016" y="3573016"/>
            <a:ext cx="3056384" cy="1752600"/>
          </a:xfrm>
        </p:spPr>
        <p:txBody>
          <a:bodyPr>
            <a:normAutofit fontScale="77500" lnSpcReduction="20000"/>
          </a:bodyPr>
          <a:lstStyle/>
          <a:p>
            <a:pPr algn="l"/>
            <a:r>
              <a:rPr lang="uk-UA" dirty="0" smtClean="0"/>
              <a:t>Виконала:</a:t>
            </a:r>
          </a:p>
          <a:p>
            <a:pPr algn="l"/>
            <a:r>
              <a:rPr lang="uk-UA" dirty="0" smtClean="0"/>
              <a:t>Учениця 11-А класу</a:t>
            </a:r>
          </a:p>
          <a:p>
            <a:pPr algn="l"/>
            <a:r>
              <a:rPr lang="uk-UA" dirty="0" smtClean="0"/>
              <a:t>СЗШ № 9 м. Києва</a:t>
            </a:r>
          </a:p>
          <a:p>
            <a:pPr algn="l"/>
            <a:r>
              <a:rPr lang="uk-UA" dirty="0" err="1" smtClean="0"/>
              <a:t>Алабаш</a:t>
            </a:r>
            <a:r>
              <a:rPr lang="uk-UA" dirty="0" smtClean="0"/>
              <a:t> Євгенія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96872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71" y="8772"/>
            <a:ext cx="9138285" cy="6858000"/>
          </a:xfrm>
          <a:prstGeom prst="rect">
            <a:avLst/>
          </a:prstGeom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9634" y="2204864"/>
            <a:ext cx="8229600" cy="3866834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20000"/>
              </a:lnSpc>
              <a:buNone/>
            </a:pPr>
            <a:r>
              <a:rPr lang="ru-RU" dirty="0" smtClean="0"/>
              <a:t>     </a:t>
            </a:r>
            <a:endParaRPr lang="ru-RU" sz="2600" b="1" dirty="0" smtClean="0"/>
          </a:p>
          <a:p>
            <a:pPr marL="0" indent="0">
              <a:lnSpc>
                <a:spcPct val="120000"/>
              </a:lnSpc>
              <a:buNone/>
            </a:pPr>
            <a:endParaRPr lang="ru-RU" sz="2600" b="1" dirty="0"/>
          </a:p>
          <a:p>
            <a:pPr marL="0" indent="0">
              <a:lnSpc>
                <a:spcPct val="120000"/>
              </a:lnSpc>
              <a:buNone/>
            </a:pPr>
            <a:endParaRPr lang="ru-RU" sz="2600" b="1" dirty="0" smtClean="0"/>
          </a:p>
          <a:p>
            <a:pPr marL="0" indent="0">
              <a:lnSpc>
                <a:spcPct val="120000"/>
              </a:lnSpc>
              <a:buNone/>
            </a:pPr>
            <a:endParaRPr lang="ru-RU" sz="2600" b="1" dirty="0"/>
          </a:p>
          <a:p>
            <a:pPr marL="0" indent="0">
              <a:lnSpc>
                <a:spcPct val="120000"/>
              </a:lnSpc>
              <a:buNone/>
            </a:pPr>
            <a:endParaRPr lang="ru-RU" sz="2600" b="1" dirty="0" smtClean="0"/>
          </a:p>
          <a:p>
            <a:pPr marL="0" indent="0">
              <a:lnSpc>
                <a:spcPct val="120000"/>
              </a:lnSpc>
              <a:buNone/>
            </a:pPr>
            <a:endParaRPr lang="ru-RU" sz="2600" b="1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79512" y="1124744"/>
            <a:ext cx="8712968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     У роки </a:t>
            </a:r>
            <a:r>
              <a:rPr lang="ru-RU" dirty="0" err="1" smtClean="0"/>
              <a:t>війни</a:t>
            </a:r>
            <a:r>
              <a:rPr lang="ru-RU" dirty="0" smtClean="0"/>
              <a:t> </a:t>
            </a:r>
            <a:r>
              <a:rPr lang="ru-RU" dirty="0" err="1" smtClean="0"/>
              <a:t>понад</a:t>
            </a:r>
            <a:r>
              <a:rPr lang="ru-RU" dirty="0" smtClean="0"/>
              <a:t> ЗО </a:t>
            </a:r>
            <a:r>
              <a:rPr lang="ru-RU" dirty="0" err="1" smtClean="0"/>
              <a:t>українських</a:t>
            </a:r>
            <a:r>
              <a:rPr lang="ru-RU" dirty="0" smtClean="0"/>
              <a:t> </a:t>
            </a:r>
            <a:r>
              <a:rPr lang="ru-RU" dirty="0" err="1" smtClean="0"/>
              <a:t>вузів</a:t>
            </a:r>
            <a:r>
              <a:rPr lang="ru-RU" dirty="0" smtClean="0"/>
              <a:t> </a:t>
            </a:r>
            <a:r>
              <a:rPr lang="ru-RU" dirty="0" err="1" smtClean="0"/>
              <a:t>працювали</a:t>
            </a:r>
            <a:r>
              <a:rPr lang="ru-RU" dirty="0" smtClean="0"/>
              <a:t> в </a:t>
            </a:r>
            <a:r>
              <a:rPr lang="ru-RU" dirty="0" err="1" smtClean="0"/>
              <a:t>евакуації</a:t>
            </a:r>
            <a:r>
              <a:rPr lang="ru-RU" dirty="0" smtClean="0"/>
              <a:t>. У лютому 1942 р. поновив роботу у </a:t>
            </a:r>
            <a:r>
              <a:rPr lang="ru-RU" dirty="0" err="1" smtClean="0"/>
              <a:t>Кзил-Орді</a:t>
            </a:r>
            <a:r>
              <a:rPr lang="ru-RU" dirty="0" smtClean="0"/>
              <a:t> (Казахстан) </a:t>
            </a:r>
            <a:r>
              <a:rPr lang="ru-RU" dirty="0" err="1" smtClean="0"/>
              <a:t>університет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утворився</a:t>
            </a:r>
            <a:r>
              <a:rPr lang="ru-RU" dirty="0" smtClean="0"/>
              <a:t> з </a:t>
            </a:r>
            <a:r>
              <a:rPr lang="ru-RU" dirty="0" err="1" smtClean="0"/>
              <a:t>об'єднаних</a:t>
            </a:r>
            <a:r>
              <a:rPr lang="ru-RU" dirty="0" smtClean="0"/>
              <a:t> в один </a:t>
            </a:r>
            <a:r>
              <a:rPr lang="ru-RU" dirty="0" err="1" smtClean="0"/>
              <a:t>Київського</a:t>
            </a:r>
            <a:r>
              <a:rPr lang="ru-RU" dirty="0" smtClean="0"/>
              <a:t> та </a:t>
            </a:r>
            <a:r>
              <a:rPr lang="ru-RU" dirty="0" err="1" smtClean="0"/>
              <a:t>Харківського</a:t>
            </a:r>
            <a:r>
              <a:rPr lang="ru-RU" dirty="0" smtClean="0"/>
              <a:t> </a:t>
            </a:r>
            <a:r>
              <a:rPr lang="ru-RU" dirty="0" err="1" smtClean="0"/>
              <a:t>університетів</a:t>
            </a:r>
            <a:r>
              <a:rPr lang="ru-RU" dirty="0" smtClean="0"/>
              <a:t>, </a:t>
            </a:r>
            <a:r>
              <a:rPr lang="ru-RU" dirty="0" err="1" smtClean="0"/>
              <a:t>Одеський</a:t>
            </a:r>
            <a:r>
              <a:rPr lang="ru-RU" dirty="0" smtClean="0"/>
              <a:t> </a:t>
            </a:r>
            <a:r>
              <a:rPr lang="ru-RU" dirty="0" err="1" smtClean="0"/>
              <a:t>перебував</a:t>
            </a:r>
            <a:r>
              <a:rPr lang="ru-RU" dirty="0" smtClean="0"/>
              <a:t> у Байрам-</a:t>
            </a:r>
            <a:r>
              <a:rPr lang="ru-RU" dirty="0" err="1" smtClean="0"/>
              <a:t>Алі</a:t>
            </a:r>
            <a:r>
              <a:rPr lang="ru-RU" dirty="0" smtClean="0"/>
              <a:t> (</a:t>
            </a:r>
            <a:r>
              <a:rPr lang="ru-RU" dirty="0" err="1" smtClean="0"/>
              <a:t>Туркменія</a:t>
            </a:r>
            <a:r>
              <a:rPr lang="ru-RU" dirty="0" smtClean="0"/>
              <a:t>), </a:t>
            </a:r>
            <a:r>
              <a:rPr lang="ru-RU" dirty="0" err="1" smtClean="0"/>
              <a:t>Харківський</a:t>
            </a:r>
            <a:r>
              <a:rPr lang="ru-RU" dirty="0" smtClean="0"/>
              <a:t> </a:t>
            </a:r>
            <a:r>
              <a:rPr lang="ru-RU" dirty="0" err="1" smtClean="0"/>
              <a:t>хіміко-технологічний</a:t>
            </a:r>
            <a:r>
              <a:rPr lang="ru-RU" dirty="0" smtClean="0"/>
              <a:t> — у </a:t>
            </a:r>
            <a:r>
              <a:rPr lang="ru-RU" dirty="0" err="1" smtClean="0"/>
              <a:t>Чугчику</a:t>
            </a:r>
            <a:r>
              <a:rPr lang="ru-RU" dirty="0" smtClean="0"/>
              <a:t> (Узбекистан), </a:t>
            </a:r>
            <a:r>
              <a:rPr lang="ru-RU" dirty="0" err="1" smtClean="0"/>
              <a:t>Київський</a:t>
            </a:r>
            <a:r>
              <a:rPr lang="ru-RU" dirty="0" smtClean="0"/>
              <a:t> </a:t>
            </a:r>
            <a:r>
              <a:rPr lang="ru-RU" dirty="0" err="1" smtClean="0"/>
              <a:t>індустріальний</a:t>
            </a:r>
            <a:r>
              <a:rPr lang="ru-RU" dirty="0" smtClean="0"/>
              <a:t> — у </a:t>
            </a:r>
            <a:r>
              <a:rPr lang="ru-RU" dirty="0" err="1" smtClean="0"/>
              <a:t>Ташкенті</a:t>
            </a:r>
            <a:r>
              <a:rPr lang="ru-RU" dirty="0" smtClean="0"/>
              <a:t>, </a:t>
            </a:r>
            <a:r>
              <a:rPr lang="ru-RU" dirty="0" err="1" smtClean="0"/>
              <a:t>Миколаївський</a:t>
            </a:r>
            <a:r>
              <a:rPr lang="ru-RU" dirty="0" smtClean="0"/>
              <a:t> </a:t>
            </a:r>
            <a:r>
              <a:rPr lang="ru-RU" dirty="0" err="1" smtClean="0"/>
              <a:t>суднобудівний</a:t>
            </a:r>
            <a:r>
              <a:rPr lang="ru-RU" dirty="0" smtClean="0"/>
              <a:t> — у </a:t>
            </a:r>
            <a:r>
              <a:rPr lang="ru-RU" dirty="0" err="1" smtClean="0"/>
              <a:t>Пржевальську</a:t>
            </a:r>
            <a:r>
              <a:rPr lang="ru-RU" dirty="0" smtClean="0"/>
              <a:t>. </a:t>
            </a:r>
            <a:r>
              <a:rPr lang="ru-RU" dirty="0" err="1" smtClean="0"/>
              <a:t>Окремі</a:t>
            </a:r>
            <a:r>
              <a:rPr lang="ru-RU" dirty="0" smtClean="0"/>
              <a:t> </a:t>
            </a:r>
            <a:r>
              <a:rPr lang="ru-RU" dirty="0" err="1" smtClean="0"/>
              <a:t>вузи</a:t>
            </a:r>
            <a:r>
              <a:rPr lang="ru-RU" dirty="0" smtClean="0"/>
              <a:t> влились як </a:t>
            </a:r>
            <a:r>
              <a:rPr lang="ru-RU" dirty="0" err="1" smtClean="0"/>
              <a:t>факультети</a:t>
            </a:r>
            <a:r>
              <a:rPr lang="ru-RU" dirty="0" smtClean="0"/>
              <a:t> до </a:t>
            </a:r>
            <a:r>
              <a:rPr lang="ru-RU" dirty="0" err="1" smtClean="0"/>
              <a:t>місцевих</a:t>
            </a:r>
            <a:r>
              <a:rPr lang="ru-RU" dirty="0" smtClean="0"/>
              <a:t> </a:t>
            </a:r>
            <a:r>
              <a:rPr lang="ru-RU" dirty="0" err="1" smtClean="0"/>
              <a:t>навчальних</a:t>
            </a:r>
            <a:r>
              <a:rPr lang="ru-RU" dirty="0" smtClean="0"/>
              <a:t> </a:t>
            </a:r>
            <a:r>
              <a:rPr lang="ru-RU" dirty="0" err="1" smtClean="0"/>
              <a:t>закладів</a:t>
            </a:r>
            <a:r>
              <a:rPr lang="ru-RU" dirty="0" smtClean="0"/>
              <a:t>.</a:t>
            </a:r>
          </a:p>
          <a:p>
            <a:r>
              <a:rPr lang="ru-RU" dirty="0" smtClean="0"/>
              <a:t>    У </a:t>
            </a:r>
            <a:r>
              <a:rPr lang="ru-RU" dirty="0" err="1" smtClean="0"/>
              <a:t>тилу</a:t>
            </a:r>
            <a:r>
              <a:rPr lang="ru-RU" dirty="0" smtClean="0"/>
              <a:t> </a:t>
            </a:r>
            <a:r>
              <a:rPr lang="ru-RU" dirty="0" err="1" smtClean="0"/>
              <a:t>працювали</a:t>
            </a:r>
            <a:r>
              <a:rPr lang="ru-RU" dirty="0" smtClean="0"/>
              <a:t> </a:t>
            </a:r>
            <a:r>
              <a:rPr lang="ru-RU" dirty="0" err="1" smtClean="0"/>
              <a:t>школи</a:t>
            </a:r>
            <a:r>
              <a:rPr lang="ru-RU" dirty="0" smtClean="0"/>
              <a:t> й </a:t>
            </a:r>
            <a:r>
              <a:rPr lang="ru-RU" dirty="0" err="1" smtClean="0"/>
              <a:t>класи</a:t>
            </a:r>
            <a:r>
              <a:rPr lang="ru-RU" dirty="0" smtClean="0"/>
              <a:t> з </a:t>
            </a:r>
            <a:r>
              <a:rPr lang="ru-RU" dirty="0" err="1" smtClean="0"/>
              <a:t>українською</a:t>
            </a:r>
            <a:r>
              <a:rPr lang="ru-RU" dirty="0" smtClean="0"/>
              <a:t> </a:t>
            </a:r>
            <a:r>
              <a:rPr lang="ru-RU" dirty="0" err="1" smtClean="0"/>
              <a:t>мовою</a:t>
            </a:r>
            <a:r>
              <a:rPr lang="ru-RU" dirty="0" smtClean="0"/>
              <a:t> </a:t>
            </a:r>
            <a:r>
              <a:rPr lang="ru-RU" dirty="0" err="1" smtClean="0"/>
              <a:t>навчання</a:t>
            </a:r>
            <a:r>
              <a:rPr lang="ru-RU" dirty="0" smtClean="0"/>
              <a:t>, </a:t>
            </a:r>
            <a:r>
              <a:rPr lang="ru-RU" dirty="0" err="1" smtClean="0"/>
              <a:t>зокрема</a:t>
            </a:r>
            <a:r>
              <a:rPr lang="ru-RU" dirty="0" smtClean="0"/>
              <a:t> в </a:t>
            </a:r>
            <a:r>
              <a:rPr lang="ru-RU" dirty="0" err="1" smtClean="0"/>
              <a:t>Саратовській</a:t>
            </a:r>
            <a:r>
              <a:rPr lang="ru-RU" dirty="0" smtClean="0"/>
              <a:t> </a:t>
            </a:r>
            <a:r>
              <a:rPr lang="ru-RU" dirty="0" err="1" smtClean="0"/>
              <a:t>області</a:t>
            </a:r>
            <a:r>
              <a:rPr lang="ru-RU" dirty="0" smtClean="0"/>
              <a:t> — ЗО </a:t>
            </a:r>
            <a:r>
              <a:rPr lang="ru-RU" dirty="0" err="1" smtClean="0"/>
              <a:t>українських</a:t>
            </a:r>
            <a:r>
              <a:rPr lang="ru-RU" dirty="0" smtClean="0"/>
              <a:t> </a:t>
            </a:r>
            <a:r>
              <a:rPr lang="ru-RU" dirty="0" err="1" smtClean="0"/>
              <a:t>шкіл</a:t>
            </a:r>
            <a:r>
              <a:rPr lang="ru-RU" dirty="0" smtClean="0"/>
              <a:t> і </a:t>
            </a:r>
            <a:r>
              <a:rPr lang="ru-RU" dirty="0" err="1" smtClean="0"/>
              <a:t>класів</a:t>
            </a:r>
            <a:r>
              <a:rPr lang="ru-RU" dirty="0" smtClean="0"/>
              <a:t>, у </a:t>
            </a:r>
            <a:r>
              <a:rPr lang="ru-RU" dirty="0" err="1" smtClean="0"/>
              <a:t>Свердловській</a:t>
            </a:r>
            <a:r>
              <a:rPr lang="ru-RU" dirty="0" smtClean="0"/>
              <a:t> — 18, у </a:t>
            </a:r>
            <a:r>
              <a:rPr lang="ru-RU" dirty="0" err="1" smtClean="0"/>
              <a:t>Новосибірській</a:t>
            </a:r>
            <a:r>
              <a:rPr lang="ru-RU" dirty="0" smtClean="0"/>
              <a:t> — 11. Там же </a:t>
            </a:r>
            <a:r>
              <a:rPr lang="ru-RU" dirty="0" err="1" smtClean="0"/>
              <a:t>розміщувались</a:t>
            </a:r>
            <a:r>
              <a:rPr lang="ru-RU" dirty="0" smtClean="0"/>
              <a:t> </a:t>
            </a:r>
            <a:r>
              <a:rPr lang="ru-RU" dirty="0" err="1" smtClean="0"/>
              <a:t>евакуйовані</a:t>
            </a:r>
            <a:r>
              <a:rPr lang="ru-RU" dirty="0" smtClean="0"/>
              <a:t> </a:t>
            </a:r>
            <a:r>
              <a:rPr lang="ru-RU" dirty="0" err="1" smtClean="0"/>
              <a:t>дитячі</a:t>
            </a:r>
            <a:r>
              <a:rPr lang="ru-RU" dirty="0" smtClean="0"/>
              <a:t> </a:t>
            </a:r>
            <a:r>
              <a:rPr lang="ru-RU" dirty="0" err="1" smtClean="0"/>
              <a:t>будинки</a:t>
            </a:r>
            <a:r>
              <a:rPr lang="ru-RU" dirty="0" smtClean="0"/>
              <a:t>, </a:t>
            </a:r>
            <a:r>
              <a:rPr lang="ru-RU" dirty="0" err="1" smtClean="0"/>
              <a:t>ремісничі</a:t>
            </a:r>
            <a:r>
              <a:rPr lang="ru-RU" dirty="0" smtClean="0"/>
              <a:t> училища та </a:t>
            </a:r>
            <a:r>
              <a:rPr lang="ru-RU" dirty="0" err="1" smtClean="0"/>
              <a:t>інші</a:t>
            </a:r>
            <a:r>
              <a:rPr lang="ru-RU" dirty="0" smtClean="0"/>
              <a:t> </a:t>
            </a:r>
            <a:r>
              <a:rPr lang="ru-RU" dirty="0" err="1" smtClean="0"/>
              <a:t>освітні</a:t>
            </a:r>
            <a:r>
              <a:rPr lang="ru-RU" dirty="0" smtClean="0"/>
              <a:t> </a:t>
            </a:r>
            <a:r>
              <a:rPr lang="ru-RU" dirty="0" err="1" smtClean="0"/>
              <a:t>заклади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55013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9144000" cy="6862289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980728"/>
            <a:ext cx="8229600" cy="792088"/>
          </a:xfrm>
        </p:spPr>
        <p:txBody>
          <a:bodyPr>
            <a:normAutofit/>
          </a:bodyPr>
          <a:lstStyle/>
          <a:p>
            <a:r>
              <a:rPr lang="uk-UA" dirty="0" smtClean="0">
                <a:solidFill>
                  <a:schemeClr val="bg1">
                    <a:lumMod val="50000"/>
                  </a:schemeClr>
                </a:solidFill>
              </a:rPr>
              <a:t>Засоби масової інформації</a:t>
            </a:r>
            <a:endParaRPr lang="ru-RU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3508" y="1772816"/>
            <a:ext cx="8856984" cy="4680520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uk-UA" sz="1800" dirty="0" smtClean="0"/>
              <a:t>    Важливу роль у мобілізації народу на боротьбу з фашистськими загарбниками відігравали засоби масової інформації, що вже наприкінці 1941 р. були евакуйовані у східні райони Росії. Українські видавництва об'єдналися в одне — Українське державне видавництво, яке працювало спочатку в Саратові, а пізніше в Москві. Воно випускало українську політичну і художню літературу, листівки, газети і журнали для бійців. Ним видано понад 850 назв книг, брошур, журналів, плакатів тиражем понад 15 </a:t>
            </a:r>
            <a:r>
              <a:rPr lang="uk-UA" sz="1800" dirty="0" err="1" smtClean="0"/>
              <a:t>млн</a:t>
            </a:r>
            <a:r>
              <a:rPr lang="uk-UA" sz="1800" dirty="0" smtClean="0"/>
              <a:t> примірників.</a:t>
            </a:r>
          </a:p>
          <a:p>
            <a:pPr marL="0" indent="0" algn="just">
              <a:buNone/>
            </a:pPr>
            <a:r>
              <a:rPr lang="uk-UA" sz="1800" b="1" dirty="0" smtClean="0"/>
              <a:t>   Преса. </a:t>
            </a:r>
            <a:r>
              <a:rPr lang="uk-UA" sz="1800" dirty="0" smtClean="0"/>
              <a:t>Культурно-освітні установи республіки з початком війни тимчасово припинили свою діяльність. Зупинилося друкування книжок, випуск газет, журналів. Згодом евакуйовані з України видавництва об'єдналися в Українське державне видавництво, що знаходилося в Саратові, а потім у Москві, де видавало політичну та художню літературу, журнали, листівки, газети. І все ж таки не </a:t>
            </a:r>
            <a:r>
              <a:rPr lang="ru-RU" sz="1800" dirty="0" smtClean="0"/>
              <a:t> </a:t>
            </a:r>
            <a:r>
              <a:rPr lang="ru-RU" sz="1800" dirty="0" err="1" smtClean="0"/>
              <a:t>припинила</a:t>
            </a:r>
            <a:r>
              <a:rPr lang="ru-RU" sz="1800" dirty="0" smtClean="0"/>
              <a:t> </a:t>
            </a:r>
            <a:r>
              <a:rPr lang="ru-RU" sz="1800" dirty="0" err="1" smtClean="0"/>
              <a:t>своє</a:t>
            </a:r>
            <a:r>
              <a:rPr lang="ru-RU" sz="1800" dirty="0" smtClean="0"/>
              <a:t> </a:t>
            </a:r>
            <a:r>
              <a:rPr lang="ru-RU" sz="1800" dirty="0" err="1" smtClean="0"/>
              <a:t>існування</a:t>
            </a:r>
            <a:r>
              <a:rPr lang="ru-RU" sz="1800" dirty="0" smtClean="0"/>
              <a:t> </a:t>
            </a:r>
            <a:r>
              <a:rPr lang="ru-RU" sz="1800" dirty="0" err="1" smtClean="0"/>
              <a:t>українська</a:t>
            </a:r>
            <a:r>
              <a:rPr lang="ru-RU" sz="1800" dirty="0" smtClean="0"/>
              <a:t> </a:t>
            </a:r>
            <a:r>
              <a:rPr lang="ru-RU" sz="1800" dirty="0" err="1" smtClean="0"/>
              <a:t>преса</a:t>
            </a:r>
            <a:r>
              <a:rPr lang="ru-RU" sz="1800" dirty="0" smtClean="0"/>
              <a:t>. В </a:t>
            </a:r>
            <a:r>
              <a:rPr lang="ru-RU" sz="1800" dirty="0" err="1" smtClean="0"/>
              <a:t>тилу</a:t>
            </a:r>
            <a:r>
              <a:rPr lang="ru-RU" sz="1800" dirty="0" smtClean="0"/>
              <a:t> </a:t>
            </a:r>
            <a:r>
              <a:rPr lang="ru-RU" sz="1800" dirty="0" err="1" smtClean="0"/>
              <a:t>видавалися</a:t>
            </a:r>
            <a:r>
              <a:rPr lang="ru-RU" sz="1800" dirty="0" smtClean="0"/>
              <a:t> </a:t>
            </a:r>
            <a:r>
              <a:rPr lang="ru-RU" sz="1800" dirty="0" err="1" smtClean="0"/>
              <a:t>українські</a:t>
            </a:r>
            <a:r>
              <a:rPr lang="ru-RU" sz="1800" dirty="0" smtClean="0"/>
              <a:t> </a:t>
            </a:r>
            <a:r>
              <a:rPr lang="ru-RU" sz="1800" dirty="0" err="1" smtClean="0"/>
              <a:t>республіканські</a:t>
            </a:r>
            <a:r>
              <a:rPr lang="ru-RU" sz="1800" dirty="0" smtClean="0"/>
              <a:t> </a:t>
            </a:r>
            <a:r>
              <a:rPr lang="ru-RU" sz="1800" dirty="0" err="1" smtClean="0"/>
              <a:t>газети</a:t>
            </a:r>
            <a:r>
              <a:rPr lang="ru-RU" sz="1800" dirty="0" smtClean="0"/>
              <a:t>, в першу </a:t>
            </a:r>
            <a:r>
              <a:rPr lang="ru-RU" sz="1800" dirty="0" err="1" smtClean="0"/>
              <a:t>чергу</a:t>
            </a:r>
            <a:r>
              <a:rPr lang="ru-RU" sz="1800" dirty="0" smtClean="0"/>
              <a:t> </a:t>
            </a:r>
            <a:r>
              <a:rPr lang="ru-RU" sz="1800" dirty="0" err="1" smtClean="0"/>
              <a:t>партійних</a:t>
            </a:r>
            <a:r>
              <a:rPr lang="ru-RU" sz="1800" dirty="0" smtClean="0"/>
              <a:t> і </a:t>
            </a:r>
            <a:r>
              <a:rPr lang="ru-RU" sz="1800" dirty="0" err="1" smtClean="0"/>
              <a:t>радянських</a:t>
            </a:r>
            <a:r>
              <a:rPr lang="ru-RU" sz="1800" dirty="0" smtClean="0"/>
              <a:t> </a:t>
            </a:r>
            <a:r>
              <a:rPr lang="ru-RU" sz="1800" dirty="0" err="1" smtClean="0"/>
              <a:t>органів</a:t>
            </a:r>
            <a:r>
              <a:rPr lang="ru-RU" sz="1800" dirty="0" smtClean="0"/>
              <a:t>, «</a:t>
            </a:r>
            <a:r>
              <a:rPr lang="ru-RU" sz="1800" dirty="0" err="1" smtClean="0"/>
              <a:t>Комуніст</a:t>
            </a:r>
            <a:r>
              <a:rPr lang="ru-RU" sz="1800" dirty="0" smtClean="0"/>
              <a:t>» (з </a:t>
            </a:r>
            <a:r>
              <a:rPr lang="ru-RU" sz="1800" dirty="0" err="1" smtClean="0"/>
              <a:t>січня</a:t>
            </a:r>
            <a:r>
              <a:rPr lang="ru-RU" sz="1800" dirty="0" smtClean="0"/>
              <a:t> 1943 р. – «</a:t>
            </a:r>
            <a:r>
              <a:rPr lang="ru-RU" sz="1800" dirty="0" err="1" smtClean="0"/>
              <a:t>Радянська</a:t>
            </a:r>
            <a:r>
              <a:rPr lang="ru-RU" sz="1800" dirty="0" smtClean="0"/>
              <a:t> </a:t>
            </a:r>
            <a:r>
              <a:rPr lang="ru-RU" sz="1800" dirty="0" err="1" smtClean="0"/>
              <a:t>Україна</a:t>
            </a:r>
            <a:r>
              <a:rPr lang="ru-RU" sz="1800" dirty="0" smtClean="0"/>
              <a:t>») та «Советская </a:t>
            </a:r>
            <a:r>
              <a:rPr lang="ru-RU" sz="1800" dirty="0" err="1" smtClean="0"/>
              <a:t>Украйна</a:t>
            </a:r>
            <a:r>
              <a:rPr lang="ru-RU" sz="1800" dirty="0" smtClean="0"/>
              <a:t>» (з </a:t>
            </a:r>
            <a:r>
              <a:rPr lang="ru-RU" sz="1800" dirty="0" err="1" smtClean="0"/>
              <a:t>січня</a:t>
            </a:r>
            <a:r>
              <a:rPr lang="ru-RU" sz="1800" dirty="0" smtClean="0"/>
              <a:t> 1944 р. – «Правда Украины»), </a:t>
            </a:r>
            <a:r>
              <a:rPr lang="ru-RU" sz="1800" dirty="0" err="1" smtClean="0"/>
              <a:t>Двічі</a:t>
            </a:r>
            <a:r>
              <a:rPr lang="ru-RU" sz="1800" dirty="0" smtClean="0"/>
              <a:t> на </a:t>
            </a:r>
            <a:r>
              <a:rPr lang="ru-RU" sz="1800" dirty="0" err="1" smtClean="0"/>
              <a:t>місяць</a:t>
            </a:r>
            <a:r>
              <a:rPr lang="ru-RU" sz="1800" dirty="0" smtClean="0"/>
              <a:t> </a:t>
            </a:r>
            <a:r>
              <a:rPr lang="ru-RU" sz="1800" dirty="0" err="1" smtClean="0"/>
              <a:t>виходила</a:t>
            </a:r>
            <a:r>
              <a:rPr lang="ru-RU" sz="1800" dirty="0" smtClean="0"/>
              <a:t> газета «</a:t>
            </a:r>
            <a:r>
              <a:rPr lang="ru-RU" sz="1800" dirty="0" err="1" smtClean="0"/>
              <a:t>Література</a:t>
            </a:r>
            <a:r>
              <a:rPr lang="ru-RU" sz="1800" dirty="0" smtClean="0"/>
              <a:t> і </a:t>
            </a:r>
            <a:r>
              <a:rPr lang="ru-RU" sz="1800" dirty="0" err="1" smtClean="0"/>
              <a:t>мистецтво</a:t>
            </a:r>
            <a:r>
              <a:rPr lang="ru-RU" sz="1800" dirty="0" smtClean="0"/>
              <a:t>» – орган </a:t>
            </a:r>
            <a:r>
              <a:rPr lang="ru-RU" sz="1800" dirty="0" err="1" smtClean="0"/>
              <a:t>Спілок</a:t>
            </a:r>
            <a:r>
              <a:rPr lang="ru-RU" sz="1800" dirty="0" smtClean="0"/>
              <a:t> </a:t>
            </a:r>
            <a:r>
              <a:rPr lang="ru-RU" sz="1800" dirty="0" err="1" smtClean="0"/>
              <a:t>письменників</a:t>
            </a:r>
            <a:r>
              <a:rPr lang="ru-RU" sz="1800" dirty="0" smtClean="0"/>
              <a:t>, </a:t>
            </a:r>
            <a:r>
              <a:rPr lang="ru-RU" sz="1800" dirty="0" err="1" smtClean="0"/>
              <a:t>художників</a:t>
            </a:r>
            <a:r>
              <a:rPr lang="ru-RU" sz="1800" dirty="0" smtClean="0"/>
              <a:t> і </a:t>
            </a:r>
            <a:r>
              <a:rPr lang="ru-RU" sz="1800" dirty="0" err="1" smtClean="0"/>
              <a:t>композиторів</a:t>
            </a:r>
            <a:r>
              <a:rPr lang="ru-RU" sz="1800" dirty="0" smtClean="0"/>
              <a:t> УРСР. У </a:t>
            </a:r>
            <a:r>
              <a:rPr lang="ru-RU" sz="1800" dirty="0" err="1" smtClean="0"/>
              <a:t>громадсько-політичних</a:t>
            </a:r>
            <a:r>
              <a:rPr lang="ru-RU" sz="1800" dirty="0" smtClean="0"/>
              <a:t> журналах «</a:t>
            </a:r>
            <a:r>
              <a:rPr lang="ru-RU" sz="1800" dirty="0" err="1" smtClean="0"/>
              <a:t>Українська</a:t>
            </a:r>
            <a:r>
              <a:rPr lang="ru-RU" sz="1800" dirty="0" smtClean="0"/>
              <a:t> </a:t>
            </a:r>
            <a:r>
              <a:rPr lang="ru-RU" sz="1800" dirty="0" err="1" smtClean="0"/>
              <a:t>література</a:t>
            </a:r>
            <a:r>
              <a:rPr lang="ru-RU" sz="1800" dirty="0" smtClean="0"/>
              <a:t>», «</a:t>
            </a:r>
            <a:r>
              <a:rPr lang="ru-RU" sz="1800" dirty="0" err="1" smtClean="0"/>
              <a:t>Україна</a:t>
            </a:r>
            <a:r>
              <a:rPr lang="ru-RU" sz="1800" dirty="0" smtClean="0"/>
              <a:t>» та </a:t>
            </a:r>
            <a:r>
              <a:rPr lang="ru-RU" sz="1800" dirty="0" err="1" smtClean="0"/>
              <a:t>ін</a:t>
            </a:r>
            <a:r>
              <a:rPr lang="ru-RU" sz="1800" dirty="0" smtClean="0"/>
              <a:t>. </a:t>
            </a:r>
            <a:r>
              <a:rPr lang="ru-RU" sz="1800" dirty="0" err="1" smtClean="0"/>
              <a:t>провідні</a:t>
            </a:r>
            <a:r>
              <a:rPr lang="ru-RU" sz="1800" dirty="0" smtClean="0"/>
              <a:t> </a:t>
            </a:r>
            <a:r>
              <a:rPr lang="ru-RU" sz="1800" dirty="0" err="1" smtClean="0"/>
              <a:t>українські</a:t>
            </a:r>
            <a:r>
              <a:rPr lang="ru-RU" sz="1800" dirty="0" smtClean="0"/>
              <a:t> </a:t>
            </a:r>
            <a:r>
              <a:rPr lang="ru-RU" sz="1800" dirty="0" err="1" smtClean="0"/>
              <a:t>літератори</a:t>
            </a:r>
            <a:r>
              <a:rPr lang="ru-RU" sz="1800" dirty="0" smtClean="0"/>
              <a:t> </a:t>
            </a:r>
            <a:r>
              <a:rPr lang="ru-RU" sz="1800" dirty="0" err="1" smtClean="0"/>
              <a:t>друкували</a:t>
            </a:r>
            <a:r>
              <a:rPr lang="ru-RU" sz="1800" dirty="0" smtClean="0"/>
              <a:t> твори </a:t>
            </a:r>
            <a:r>
              <a:rPr lang="ru-RU" sz="1800" dirty="0" err="1" smtClean="0"/>
              <a:t>патріотичної</a:t>
            </a:r>
            <a:r>
              <a:rPr lang="ru-RU" sz="1800" dirty="0" smtClean="0"/>
              <a:t> тематики.</a:t>
            </a:r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2525217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39775"/>
          </a:xfrm>
          <a:prstGeom prst="rect">
            <a:avLst/>
          </a:prstGeom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052736"/>
            <a:ext cx="8784976" cy="1728192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ru-RU" sz="1800" b="1" dirty="0" smtClean="0"/>
              <a:t>    </a:t>
            </a:r>
            <a:r>
              <a:rPr lang="ru-RU" sz="1800" b="1" dirty="0" err="1" smtClean="0"/>
              <a:t>Радіо</a:t>
            </a:r>
            <a:r>
              <a:rPr lang="ru-RU" sz="1800" b="1" dirty="0" smtClean="0"/>
              <a:t>. </a:t>
            </a:r>
            <a:r>
              <a:rPr lang="ru-RU" sz="1800" dirty="0" smtClean="0"/>
              <a:t>Особливого </a:t>
            </a:r>
            <a:r>
              <a:rPr lang="ru-RU" sz="1800" dirty="0" err="1" smtClean="0"/>
              <a:t>значення</a:t>
            </a:r>
            <a:r>
              <a:rPr lang="ru-RU" sz="1800" dirty="0" smtClean="0"/>
              <a:t> в </a:t>
            </a:r>
            <a:r>
              <a:rPr lang="ru-RU" sz="1800" dirty="0" err="1" smtClean="0"/>
              <a:t>умовах</a:t>
            </a:r>
            <a:r>
              <a:rPr lang="ru-RU" sz="1800" dirty="0" smtClean="0"/>
              <a:t> </a:t>
            </a:r>
            <a:r>
              <a:rPr lang="ru-RU" sz="1800" dirty="0" err="1" smtClean="0"/>
              <a:t>окупації</a:t>
            </a:r>
            <a:r>
              <a:rPr lang="ru-RU" sz="1800" dirty="0" smtClean="0"/>
              <a:t> </a:t>
            </a:r>
            <a:r>
              <a:rPr lang="ru-RU" sz="1800" dirty="0" err="1" smtClean="0"/>
              <a:t>набуло</a:t>
            </a:r>
            <a:r>
              <a:rPr lang="ru-RU" sz="1800" dirty="0" smtClean="0"/>
              <a:t> </a:t>
            </a:r>
            <a:r>
              <a:rPr lang="ru-RU" sz="1800" dirty="0" err="1" smtClean="0"/>
              <a:t>радіомовлення</a:t>
            </a:r>
            <a:r>
              <a:rPr lang="ru-RU" sz="1800" dirty="0" smtClean="0"/>
              <a:t>. Уже в </a:t>
            </a:r>
            <a:r>
              <a:rPr lang="ru-RU" sz="1800" dirty="0" err="1" smtClean="0"/>
              <a:t>листопаді</a:t>
            </a:r>
            <a:r>
              <a:rPr lang="ru-RU" sz="1800" dirty="0" smtClean="0"/>
              <a:t> 1941 р. </a:t>
            </a:r>
            <a:r>
              <a:rPr lang="ru-RU" sz="1800" dirty="0" err="1" smtClean="0"/>
              <a:t>розпочали</a:t>
            </a:r>
            <a:r>
              <a:rPr lang="ru-RU" sz="1800" dirty="0" smtClean="0"/>
              <a:t> роботу </a:t>
            </a:r>
            <a:r>
              <a:rPr lang="ru-RU" sz="1800" dirty="0" err="1" smtClean="0"/>
              <a:t>українські</a:t>
            </a:r>
            <a:r>
              <a:rPr lang="ru-RU" sz="1800" dirty="0" smtClean="0"/>
              <a:t> </a:t>
            </a:r>
            <a:r>
              <a:rPr lang="ru-RU" sz="1800" dirty="0" err="1" smtClean="0"/>
              <a:t>радіостанції</a:t>
            </a:r>
            <a:r>
              <a:rPr lang="ru-RU" sz="1800" dirty="0" smtClean="0"/>
              <a:t> </a:t>
            </a:r>
            <a:r>
              <a:rPr lang="ru-RU" sz="1800" dirty="0" err="1" smtClean="0"/>
              <a:t>ім</a:t>
            </a:r>
            <a:r>
              <a:rPr lang="ru-RU" sz="1800" dirty="0" smtClean="0"/>
              <a:t>. Т. </a:t>
            </a:r>
            <a:r>
              <a:rPr lang="ru-RU" sz="1800" dirty="0" err="1" smtClean="0"/>
              <a:t>Шевченка</a:t>
            </a:r>
            <a:r>
              <a:rPr lang="ru-RU" sz="1800" dirty="0" smtClean="0"/>
              <a:t> в </a:t>
            </a:r>
            <a:r>
              <a:rPr lang="ru-RU" sz="1800" dirty="0" err="1" smtClean="0"/>
              <a:t>Саратові</a:t>
            </a:r>
            <a:r>
              <a:rPr lang="ru-RU" sz="1800" dirty="0" smtClean="0"/>
              <a:t> та "</a:t>
            </a:r>
            <a:r>
              <a:rPr lang="ru-RU" sz="1800" dirty="0" err="1" smtClean="0"/>
              <a:t>Радянська</a:t>
            </a:r>
            <a:r>
              <a:rPr lang="ru-RU" sz="1800" dirty="0" smtClean="0"/>
              <a:t> </a:t>
            </a:r>
            <a:r>
              <a:rPr lang="ru-RU" sz="1800" dirty="0" err="1" smtClean="0"/>
              <a:t>Україна</a:t>
            </a:r>
            <a:r>
              <a:rPr lang="ru-RU" sz="1800" dirty="0" smtClean="0"/>
              <a:t>" у </a:t>
            </a:r>
            <a:r>
              <a:rPr lang="ru-RU" sz="1800" dirty="0" err="1" smtClean="0"/>
              <a:t>Москві</a:t>
            </a:r>
            <a:r>
              <a:rPr lang="ru-RU" sz="1800" dirty="0" smtClean="0"/>
              <a:t>. У них </a:t>
            </a:r>
            <a:r>
              <a:rPr lang="ru-RU" sz="1800" dirty="0" err="1" smtClean="0"/>
              <a:t>працювали</a:t>
            </a:r>
            <a:r>
              <a:rPr lang="ru-RU" sz="1800" dirty="0" smtClean="0"/>
              <a:t> </a:t>
            </a:r>
            <a:r>
              <a:rPr lang="ru-RU" sz="1800" dirty="0" err="1" smtClean="0"/>
              <a:t>редакції</a:t>
            </a:r>
            <a:r>
              <a:rPr lang="ru-RU" sz="1800" dirty="0" smtClean="0"/>
              <a:t> </a:t>
            </a:r>
            <a:r>
              <a:rPr lang="ru-RU" sz="1800" dirty="0" err="1" smtClean="0"/>
              <a:t>останніх</a:t>
            </a:r>
            <a:r>
              <a:rPr lang="ru-RU" sz="1800" dirty="0" smtClean="0"/>
              <a:t> </a:t>
            </a:r>
            <a:r>
              <a:rPr lang="ru-RU" sz="1800" dirty="0" err="1" smtClean="0"/>
              <a:t>вістей</a:t>
            </a:r>
            <a:r>
              <a:rPr lang="ru-RU" sz="1800" dirty="0" smtClean="0"/>
              <a:t>, </a:t>
            </a:r>
            <a:r>
              <a:rPr lang="ru-RU" sz="1800" dirty="0" err="1" smtClean="0"/>
              <a:t>агітації</a:t>
            </a:r>
            <a:r>
              <a:rPr lang="ru-RU" sz="1800" dirty="0" smtClean="0"/>
              <a:t> і </a:t>
            </a:r>
            <a:r>
              <a:rPr lang="ru-RU" sz="1800" dirty="0" err="1" smtClean="0"/>
              <a:t>пропаганди</a:t>
            </a:r>
            <a:r>
              <a:rPr lang="ru-RU" sz="1800" dirty="0" smtClean="0"/>
              <a:t>, </a:t>
            </a:r>
            <a:r>
              <a:rPr lang="ru-RU" sz="1800" dirty="0" err="1" smtClean="0"/>
              <a:t>літературна</a:t>
            </a:r>
            <a:r>
              <a:rPr lang="ru-RU" sz="1800" dirty="0" smtClean="0"/>
              <a:t>, </a:t>
            </a:r>
            <a:r>
              <a:rPr lang="ru-RU" sz="1800" dirty="0" err="1" smtClean="0"/>
              <a:t>музична</a:t>
            </a:r>
            <a:r>
              <a:rPr lang="ru-RU" sz="1800" dirty="0" smtClean="0"/>
              <a:t> та </a:t>
            </a:r>
            <a:r>
              <a:rPr lang="ru-RU" sz="1800" dirty="0" err="1" smtClean="0"/>
              <a:t>ін</a:t>
            </a:r>
            <a:r>
              <a:rPr lang="ru-RU" sz="1800" dirty="0" smtClean="0"/>
              <a:t>. </a:t>
            </a:r>
            <a:r>
              <a:rPr lang="ru-RU" sz="1800" dirty="0" err="1" smtClean="0"/>
              <a:t>Щоденний</a:t>
            </a:r>
            <a:r>
              <a:rPr lang="ru-RU" sz="1800" dirty="0" smtClean="0"/>
              <a:t> </a:t>
            </a:r>
            <a:r>
              <a:rPr lang="ru-RU" sz="1800" dirty="0" err="1" smtClean="0"/>
              <a:t>обсяг</a:t>
            </a:r>
            <a:r>
              <a:rPr lang="ru-RU" sz="1800" dirty="0" smtClean="0"/>
              <a:t> </a:t>
            </a:r>
            <a:r>
              <a:rPr lang="ru-RU" sz="1800" dirty="0" err="1" smtClean="0"/>
              <a:t>мовлення</a:t>
            </a:r>
            <a:r>
              <a:rPr lang="ru-RU" sz="1800" dirty="0" smtClean="0"/>
              <a:t> становив 10 годин 5 </a:t>
            </a:r>
            <a:r>
              <a:rPr lang="ru-RU" sz="1800" dirty="0" err="1" smtClean="0"/>
              <a:t>хвилин</a:t>
            </a:r>
            <a:r>
              <a:rPr lang="ru-RU" sz="1800" dirty="0" smtClean="0"/>
              <a:t>, з </a:t>
            </a:r>
            <a:r>
              <a:rPr lang="ru-RU" sz="1800" dirty="0" err="1" smtClean="0"/>
              <a:t>урахуванням</a:t>
            </a:r>
            <a:r>
              <a:rPr lang="ru-RU" sz="1800" dirty="0" smtClean="0"/>
              <a:t> </a:t>
            </a:r>
            <a:r>
              <a:rPr lang="ru-RU" sz="1800" dirty="0" err="1" smtClean="0"/>
              <a:t>транслювання</a:t>
            </a:r>
            <a:r>
              <a:rPr lang="ru-RU" sz="1800" dirty="0" smtClean="0"/>
              <a:t> у </a:t>
            </a:r>
            <a:r>
              <a:rPr lang="ru-RU" sz="1800" dirty="0" err="1" smtClean="0"/>
              <a:t>різних</a:t>
            </a:r>
            <a:r>
              <a:rPr lang="ru-RU" sz="1800" dirty="0" smtClean="0"/>
              <a:t> </a:t>
            </a:r>
            <a:r>
              <a:rPr lang="ru-RU" sz="1800" dirty="0" err="1" smtClean="0"/>
              <a:t>програмах</a:t>
            </a:r>
            <a:r>
              <a:rPr lang="ru-RU" sz="1800" dirty="0" smtClean="0"/>
              <a:t> </a:t>
            </a:r>
            <a:r>
              <a:rPr lang="ru-RU" sz="1800" dirty="0" err="1" smtClean="0"/>
              <a:t>мовлення</a:t>
            </a:r>
            <a:r>
              <a:rPr lang="ru-RU" sz="1800" dirty="0" smtClean="0"/>
              <a:t> становило 12 годин 35 </a:t>
            </a:r>
            <a:r>
              <a:rPr lang="ru-RU" sz="1800" dirty="0" err="1" smtClean="0"/>
              <a:t>хвилин</a:t>
            </a:r>
            <a:r>
              <a:rPr lang="ru-RU" sz="1800" dirty="0" smtClean="0"/>
              <a:t>. </a:t>
            </a:r>
            <a:endParaRPr lang="ru-RU" sz="1800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35970" y="2996952"/>
            <a:ext cx="3272060" cy="2241361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2735796" y="5445224"/>
            <a:ext cx="367240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 smtClean="0"/>
              <a:t>Радянські</a:t>
            </a:r>
            <a:r>
              <a:rPr lang="ru-RU" dirty="0" smtClean="0"/>
              <a:t> </a:t>
            </a:r>
            <a:r>
              <a:rPr lang="ru-RU" dirty="0" err="1" smtClean="0"/>
              <a:t>партизани</a:t>
            </a:r>
            <a:r>
              <a:rPr lang="ru-RU" dirty="0" smtClean="0"/>
              <a:t> в </a:t>
            </a:r>
            <a:r>
              <a:rPr lang="ru-RU" dirty="0" err="1" smtClean="0"/>
              <a:t>Криму</a:t>
            </a:r>
            <a:r>
              <a:rPr lang="ru-RU" dirty="0" smtClean="0"/>
              <a:t> </a:t>
            </a:r>
            <a:r>
              <a:rPr lang="ru-RU" dirty="0" err="1" smtClean="0"/>
              <a:t>переглядають</a:t>
            </a:r>
            <a:r>
              <a:rPr lang="ru-RU" dirty="0" smtClean="0"/>
              <a:t> </a:t>
            </a:r>
            <a:r>
              <a:rPr lang="ru-RU" dirty="0" err="1" smtClean="0"/>
              <a:t>пресу</a:t>
            </a:r>
            <a:r>
              <a:rPr lang="ru-RU" dirty="0" smtClean="0"/>
              <a:t> з «</a:t>
            </a:r>
            <a:r>
              <a:rPr lang="ru-RU" dirty="0" err="1" smtClean="0"/>
              <a:t>Великої</a:t>
            </a:r>
            <a:r>
              <a:rPr lang="ru-RU" dirty="0" smtClean="0"/>
              <a:t> </a:t>
            </a:r>
            <a:r>
              <a:rPr lang="ru-RU" dirty="0" err="1" smtClean="0"/>
              <a:t>землі</a:t>
            </a:r>
            <a:r>
              <a:rPr lang="ru-RU" dirty="0" smtClean="0"/>
              <a:t>», 1942 </a:t>
            </a:r>
            <a:r>
              <a:rPr lang="ru-RU" dirty="0" err="1" smtClean="0"/>
              <a:t>рік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95733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9144000" cy="6862289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96752"/>
            <a:ext cx="8229600" cy="864096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>
                <a:solidFill>
                  <a:schemeClr val="bg1">
                    <a:lumMod val="50000"/>
                  </a:schemeClr>
                </a:solidFill>
              </a:rPr>
              <a:t>Театр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556792"/>
            <a:ext cx="8784976" cy="2304256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1800" b="1" dirty="0"/>
              <a:t> </a:t>
            </a:r>
            <a:r>
              <a:rPr lang="ru-RU" sz="1800" b="1" dirty="0" smtClean="0"/>
              <a:t>   </a:t>
            </a:r>
            <a:r>
              <a:rPr lang="ru-RU" sz="1800" dirty="0" smtClean="0"/>
              <a:t>Десятки </a:t>
            </a:r>
            <a:r>
              <a:rPr lang="ru-RU" sz="1800" dirty="0" err="1" smtClean="0"/>
              <a:t>українських</a:t>
            </a:r>
            <a:r>
              <a:rPr lang="ru-RU" sz="1800" dirty="0" smtClean="0"/>
              <a:t> </a:t>
            </a:r>
            <a:r>
              <a:rPr lang="ru-RU" sz="1800" dirty="0" err="1" smtClean="0"/>
              <a:t>театральних</a:t>
            </a:r>
            <a:r>
              <a:rPr lang="ru-RU" sz="1800" dirty="0" smtClean="0"/>
              <a:t> </a:t>
            </a:r>
            <a:r>
              <a:rPr lang="ru-RU" sz="1800" dirty="0" err="1" smtClean="0"/>
              <a:t>колективів</a:t>
            </a:r>
            <a:r>
              <a:rPr lang="ru-RU" sz="1800" dirty="0" smtClean="0"/>
              <a:t>, </a:t>
            </a:r>
            <a:r>
              <a:rPr lang="ru-RU" sz="1800" dirty="0" err="1" smtClean="0"/>
              <a:t>ансамблів</a:t>
            </a:r>
            <a:r>
              <a:rPr lang="ru-RU" sz="1800" dirty="0" smtClean="0"/>
              <a:t>, </a:t>
            </a:r>
            <a:r>
              <a:rPr lang="ru-RU" sz="1800" dirty="0" err="1" smtClean="0"/>
              <a:t>артистичних</a:t>
            </a:r>
            <a:r>
              <a:rPr lang="ru-RU" sz="1800" dirty="0" smtClean="0"/>
              <a:t> бригад несли </a:t>
            </a:r>
            <a:r>
              <a:rPr lang="ru-RU" sz="1800" dirty="0" err="1" smtClean="0"/>
              <a:t>своє</a:t>
            </a:r>
            <a:r>
              <a:rPr lang="ru-RU" sz="1800" dirty="0" smtClean="0"/>
              <a:t> </a:t>
            </a:r>
            <a:r>
              <a:rPr lang="ru-RU" sz="1800" dirty="0" err="1" smtClean="0"/>
              <a:t>мистецтво</a:t>
            </a:r>
            <a:r>
              <a:rPr lang="ru-RU" sz="1800" dirty="0" smtClean="0"/>
              <a:t> фронтовикам, </a:t>
            </a:r>
            <a:r>
              <a:rPr lang="ru-RU" sz="1800" dirty="0" err="1" smtClean="0"/>
              <a:t>надихаючи</a:t>
            </a:r>
            <a:r>
              <a:rPr lang="ru-RU" sz="1800" dirty="0" smtClean="0"/>
              <a:t> </a:t>
            </a:r>
            <a:r>
              <a:rPr lang="ru-RU" sz="1800" dirty="0" err="1" smtClean="0"/>
              <a:t>їх</a:t>
            </a:r>
            <a:r>
              <a:rPr lang="ru-RU" sz="1800" dirty="0" smtClean="0"/>
              <a:t> на </a:t>
            </a:r>
            <a:r>
              <a:rPr lang="ru-RU" sz="1800" dirty="0" err="1" smtClean="0"/>
              <a:t>боротьбу</a:t>
            </a:r>
            <a:r>
              <a:rPr lang="ru-RU" sz="1800" dirty="0" smtClean="0"/>
              <a:t> за свободу і </a:t>
            </a:r>
            <a:r>
              <a:rPr lang="ru-RU" sz="1800" dirty="0" err="1" smtClean="0"/>
              <a:t>незалежність</a:t>
            </a:r>
            <a:r>
              <a:rPr lang="ru-RU" sz="1800" dirty="0" smtClean="0"/>
              <a:t> </a:t>
            </a:r>
            <a:r>
              <a:rPr lang="ru-RU" sz="1800" dirty="0" err="1" smtClean="0"/>
              <a:t>Батьківщини</a:t>
            </a:r>
            <a:r>
              <a:rPr lang="ru-RU" sz="1800" dirty="0" smtClean="0"/>
              <a:t>. </a:t>
            </a:r>
            <a:r>
              <a:rPr lang="ru-RU" sz="1800" dirty="0" err="1" smtClean="0"/>
              <a:t>Київський</a:t>
            </a:r>
            <a:r>
              <a:rPr lang="ru-RU" sz="1800" dirty="0" smtClean="0"/>
              <a:t> театр опери та балету </a:t>
            </a:r>
            <a:r>
              <a:rPr lang="ru-RU" sz="1800" dirty="0" err="1" smtClean="0"/>
              <a:t>ім</a:t>
            </a:r>
            <a:r>
              <a:rPr lang="ru-RU" sz="1800" dirty="0" smtClean="0"/>
              <a:t>. Т. </a:t>
            </a:r>
            <a:r>
              <a:rPr lang="ru-RU" sz="1800" dirty="0" err="1" smtClean="0"/>
              <a:t>Шевченка</a:t>
            </a:r>
            <a:r>
              <a:rPr lang="ru-RU" sz="1800" dirty="0" smtClean="0"/>
              <a:t> послав на фронт 22 </a:t>
            </a:r>
            <a:r>
              <a:rPr lang="ru-RU" sz="1800" dirty="0" err="1" smtClean="0"/>
              <a:t>бригади</a:t>
            </a:r>
            <a:r>
              <a:rPr lang="ru-RU" sz="1800" dirty="0" smtClean="0"/>
              <a:t>, </a:t>
            </a:r>
            <a:r>
              <a:rPr lang="ru-RU" sz="1800" dirty="0" err="1" smtClean="0"/>
              <a:t>які</a:t>
            </a:r>
            <a:r>
              <a:rPr lang="ru-RU" sz="1800" dirty="0" smtClean="0"/>
              <a:t> дали 920 </a:t>
            </a:r>
            <a:r>
              <a:rPr lang="ru-RU" sz="1800" dirty="0" err="1" smtClean="0"/>
              <a:t>концертів</a:t>
            </a:r>
            <a:r>
              <a:rPr lang="ru-RU" sz="1800" dirty="0" smtClean="0"/>
              <a:t>, </a:t>
            </a:r>
            <a:r>
              <a:rPr lang="ru-RU" sz="1800" dirty="0" err="1" smtClean="0"/>
              <a:t>Запорізький</a:t>
            </a:r>
            <a:r>
              <a:rPr lang="ru-RU" sz="1800" dirty="0" smtClean="0"/>
              <a:t> </a:t>
            </a:r>
            <a:r>
              <a:rPr lang="ru-RU" sz="1800" dirty="0" err="1" smtClean="0"/>
              <a:t>ім</a:t>
            </a:r>
            <a:r>
              <a:rPr lang="ru-RU" sz="1800" dirty="0" smtClean="0"/>
              <a:t>. М. </a:t>
            </a:r>
            <a:r>
              <a:rPr lang="ru-RU" sz="1800" dirty="0" err="1" smtClean="0"/>
              <a:t>Заньковецької</a:t>
            </a:r>
            <a:r>
              <a:rPr lang="ru-RU" sz="1800" dirty="0" smtClean="0"/>
              <a:t> — три </a:t>
            </a:r>
            <a:r>
              <a:rPr lang="ru-RU" sz="1800" dirty="0" err="1" smtClean="0"/>
              <a:t>бригади</a:t>
            </a:r>
            <a:r>
              <a:rPr lang="ru-RU" sz="1800" dirty="0" smtClean="0"/>
              <a:t>, </a:t>
            </a:r>
            <a:r>
              <a:rPr lang="ru-RU" sz="1800" dirty="0" err="1" smtClean="0"/>
              <a:t>які</a:t>
            </a:r>
            <a:r>
              <a:rPr lang="ru-RU" sz="1800" dirty="0" smtClean="0"/>
              <a:t> показали 214 </a:t>
            </a:r>
            <a:r>
              <a:rPr lang="ru-RU" sz="1800" dirty="0" err="1" smtClean="0"/>
              <a:t>вистав</a:t>
            </a:r>
            <a:r>
              <a:rPr lang="ru-RU" sz="1800" dirty="0" smtClean="0"/>
              <a:t> і </a:t>
            </a:r>
            <a:r>
              <a:rPr lang="ru-RU" sz="1800" dirty="0" err="1" smtClean="0"/>
              <a:t>концертів</a:t>
            </a:r>
            <a:r>
              <a:rPr lang="ru-RU" sz="1800" dirty="0" smtClean="0"/>
              <a:t>, </a:t>
            </a:r>
            <a:r>
              <a:rPr lang="ru-RU" sz="1800" dirty="0" err="1" smtClean="0"/>
              <a:t>Київський</a:t>
            </a:r>
            <a:r>
              <a:rPr lang="ru-RU" sz="1800" dirty="0" smtClean="0"/>
              <a:t> драмтеатр </a:t>
            </a:r>
            <a:r>
              <a:rPr lang="ru-RU" sz="1800" dirty="0" err="1" smtClean="0"/>
              <a:t>ім</a:t>
            </a:r>
            <a:r>
              <a:rPr lang="ru-RU" sz="1800" dirty="0" smtClean="0"/>
              <a:t>. І. Франка </a:t>
            </a:r>
            <a:r>
              <a:rPr lang="ru-RU" sz="1800" dirty="0" err="1" smtClean="0"/>
              <a:t>здійснив</a:t>
            </a:r>
            <a:r>
              <a:rPr lang="ru-RU" sz="1800" dirty="0" smtClean="0"/>
              <a:t> на </a:t>
            </a:r>
            <a:r>
              <a:rPr lang="ru-RU" sz="1800" dirty="0" err="1" smtClean="0"/>
              <a:t>фронті</a:t>
            </a:r>
            <a:r>
              <a:rPr lang="ru-RU" sz="1800" dirty="0" smtClean="0"/>
              <a:t> 206 </a:t>
            </a:r>
            <a:r>
              <a:rPr lang="ru-RU" sz="1800" dirty="0" err="1" smtClean="0"/>
              <a:t>вистав</a:t>
            </a:r>
            <a:r>
              <a:rPr lang="ru-RU" sz="1800" dirty="0" smtClean="0"/>
              <a:t> і </a:t>
            </a:r>
            <a:r>
              <a:rPr lang="ru-RU" sz="1800" dirty="0" err="1" smtClean="0"/>
              <a:t>концертів</a:t>
            </a:r>
            <a:r>
              <a:rPr lang="ru-RU" sz="1800" dirty="0" smtClean="0"/>
              <a:t>. </a:t>
            </a:r>
            <a:r>
              <a:rPr lang="ru-RU" sz="1800" dirty="0" err="1" smtClean="0"/>
              <a:t>Усього</a:t>
            </a:r>
            <a:r>
              <a:rPr lang="ru-RU" sz="1800" dirty="0" smtClean="0"/>
              <a:t> </a:t>
            </a:r>
            <a:r>
              <a:rPr lang="ru-RU" sz="1800" dirty="0" err="1" smtClean="0"/>
              <a:t>театри</a:t>
            </a:r>
            <a:r>
              <a:rPr lang="ru-RU" sz="1800" dirty="0" smtClean="0"/>
              <a:t> </a:t>
            </a:r>
            <a:r>
              <a:rPr lang="ru-RU" sz="1800" dirty="0" err="1" smtClean="0"/>
              <a:t>України</a:t>
            </a:r>
            <a:r>
              <a:rPr lang="ru-RU" sz="1800" dirty="0" smtClean="0"/>
              <a:t> послали на фронт 108 </a:t>
            </a:r>
            <a:r>
              <a:rPr lang="ru-RU" sz="1800" dirty="0" err="1" smtClean="0"/>
              <a:t>концертних</a:t>
            </a:r>
            <a:r>
              <a:rPr lang="ru-RU" sz="1800" dirty="0" smtClean="0"/>
              <a:t> бригад, </a:t>
            </a:r>
            <a:r>
              <a:rPr lang="ru-RU" sz="1800" dirty="0" err="1" smtClean="0"/>
              <a:t>які</a:t>
            </a:r>
            <a:r>
              <a:rPr lang="ru-RU" sz="1800" dirty="0" smtClean="0"/>
              <a:t> несли </a:t>
            </a:r>
            <a:r>
              <a:rPr lang="ru-RU" sz="1800" dirty="0" err="1" smtClean="0"/>
              <a:t>воїнам</a:t>
            </a:r>
            <a:r>
              <a:rPr lang="ru-RU" sz="1800" dirty="0" smtClean="0"/>
              <a:t> </a:t>
            </a:r>
            <a:r>
              <a:rPr lang="ru-RU" sz="1800" dirty="0" err="1" smtClean="0"/>
              <a:t>українську</a:t>
            </a:r>
            <a:r>
              <a:rPr lang="ru-RU" sz="1800" dirty="0" smtClean="0"/>
              <a:t> </a:t>
            </a:r>
            <a:r>
              <a:rPr lang="ru-RU" sz="1800" dirty="0" err="1" smtClean="0"/>
              <a:t>пісню</a:t>
            </a:r>
            <a:r>
              <a:rPr lang="ru-RU" sz="1800" dirty="0" smtClean="0"/>
              <a:t>, </a:t>
            </a:r>
            <a:r>
              <a:rPr lang="ru-RU" sz="1800" dirty="0" err="1" smtClean="0"/>
              <a:t>танці</a:t>
            </a:r>
            <a:r>
              <a:rPr lang="ru-RU" sz="1800" dirty="0" smtClean="0"/>
              <a:t>, </a:t>
            </a:r>
            <a:r>
              <a:rPr lang="ru-RU" sz="1800" dirty="0" err="1" smtClean="0"/>
              <a:t>музику</a:t>
            </a:r>
            <a:r>
              <a:rPr lang="ru-RU" sz="1800" dirty="0" smtClean="0"/>
              <a:t>, </a:t>
            </a:r>
            <a:r>
              <a:rPr lang="ru-RU" sz="1800" dirty="0" err="1" smtClean="0"/>
              <a:t>їхні</a:t>
            </a:r>
            <a:r>
              <a:rPr lang="ru-RU" sz="1800" dirty="0" smtClean="0"/>
              <a:t> </a:t>
            </a:r>
            <a:r>
              <a:rPr lang="ru-RU" sz="1800" dirty="0" err="1" smtClean="0"/>
              <a:t>виступи</a:t>
            </a:r>
            <a:r>
              <a:rPr lang="ru-RU" sz="1800" dirty="0" smtClean="0"/>
              <a:t> </a:t>
            </a:r>
            <a:r>
              <a:rPr lang="ru-RU" sz="1800" dirty="0" err="1" smtClean="0"/>
              <a:t>бачили</a:t>
            </a:r>
            <a:r>
              <a:rPr lang="ru-RU" sz="1800" dirty="0" smtClean="0"/>
              <a:t> і </a:t>
            </a:r>
            <a:r>
              <a:rPr lang="ru-RU" sz="1800" dirty="0" err="1" smtClean="0"/>
              <a:t>слухали</a:t>
            </a:r>
            <a:r>
              <a:rPr lang="ru-RU" sz="1800" dirty="0" smtClean="0"/>
              <a:t> </a:t>
            </a:r>
            <a:r>
              <a:rPr lang="ru-RU" sz="1800" dirty="0" err="1" smtClean="0"/>
              <a:t>сотні</a:t>
            </a:r>
            <a:r>
              <a:rPr lang="ru-RU" sz="1800" dirty="0" smtClean="0"/>
              <a:t> </a:t>
            </a:r>
            <a:r>
              <a:rPr lang="ru-RU" sz="1800" dirty="0" err="1" smtClean="0"/>
              <a:t>тисяч</a:t>
            </a:r>
            <a:r>
              <a:rPr lang="ru-RU" sz="1800" dirty="0" smtClean="0"/>
              <a:t> </a:t>
            </a:r>
            <a:r>
              <a:rPr lang="ru-RU" sz="1800" dirty="0" err="1" smtClean="0"/>
              <a:t>бійців</a:t>
            </a:r>
            <a:r>
              <a:rPr lang="ru-RU" sz="1800" dirty="0" smtClean="0"/>
              <a:t>.</a:t>
            </a:r>
          </a:p>
          <a:p>
            <a:pPr marL="0" indent="0">
              <a:buNone/>
            </a:pPr>
            <a:r>
              <a:rPr lang="ru-RU" sz="1800" dirty="0"/>
              <a:t> </a:t>
            </a:r>
            <a:r>
              <a:rPr lang="ru-RU" sz="1800" dirty="0" smtClean="0"/>
              <a:t>   </a:t>
            </a:r>
            <a:endParaRPr lang="ru-RU" sz="1800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7227" y="3880898"/>
            <a:ext cx="3168352" cy="2140389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2465512" y="6021287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b="1" dirty="0" smtClean="0"/>
              <a:t>Бригада </a:t>
            </a:r>
            <a:r>
              <a:rPr lang="ru-RU" b="1" dirty="0" err="1" smtClean="0"/>
              <a:t>київських</a:t>
            </a:r>
            <a:r>
              <a:rPr lang="ru-RU" b="1" dirty="0" smtClean="0"/>
              <a:t> </a:t>
            </a:r>
            <a:r>
              <a:rPr lang="ru-RU" b="1" dirty="0" err="1" smtClean="0"/>
              <a:t>артистів</a:t>
            </a:r>
            <a:r>
              <a:rPr lang="ru-RU" b="1" dirty="0" smtClean="0"/>
              <a:t> </a:t>
            </a:r>
            <a:r>
              <a:rPr lang="ru-RU" b="1" dirty="0" err="1" smtClean="0"/>
              <a:t>виступає</a:t>
            </a:r>
            <a:r>
              <a:rPr lang="ru-RU" b="1" dirty="0" smtClean="0"/>
              <a:t> перед </a:t>
            </a:r>
            <a:r>
              <a:rPr lang="ru-RU" b="1" dirty="0" err="1" smtClean="0"/>
              <a:t>танкістами</a:t>
            </a:r>
            <a:r>
              <a:rPr lang="ru-RU" b="1" dirty="0" smtClean="0"/>
              <a:t>.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531239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9144000" cy="6862289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24744"/>
            <a:ext cx="8229600" cy="576064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err="1" smtClean="0">
                <a:solidFill>
                  <a:schemeClr val="bg1">
                    <a:lumMod val="50000"/>
                  </a:schemeClr>
                </a:solidFill>
              </a:rPr>
              <a:t>Кіно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628800"/>
            <a:ext cx="8784976" cy="2304256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1800" dirty="0" smtClean="0"/>
              <a:t>    </a:t>
            </a:r>
            <a:r>
              <a:rPr lang="ru-RU" sz="1800" dirty="0" err="1" smtClean="0"/>
              <a:t>Особливої</a:t>
            </a:r>
            <a:r>
              <a:rPr lang="ru-RU" sz="1800" dirty="0" smtClean="0"/>
              <a:t> ваги </a:t>
            </a:r>
            <a:r>
              <a:rPr lang="ru-RU" sz="1800" dirty="0" err="1" smtClean="0"/>
              <a:t>набувала</a:t>
            </a:r>
            <a:r>
              <a:rPr lang="ru-RU" sz="1800" dirty="0" smtClean="0"/>
              <a:t> </a:t>
            </a:r>
            <a:r>
              <a:rPr lang="ru-RU" sz="1800" dirty="0" err="1" smtClean="0"/>
              <a:t>кінодокументалістика</a:t>
            </a:r>
            <a:r>
              <a:rPr lang="ru-RU" sz="1800" dirty="0" smtClean="0"/>
              <a:t>. У </a:t>
            </a:r>
            <a:r>
              <a:rPr lang="ru-RU" sz="1800" dirty="0" err="1" smtClean="0"/>
              <a:t>вересні</a:t>
            </a:r>
            <a:r>
              <a:rPr lang="ru-RU" sz="1800" dirty="0" smtClean="0"/>
              <a:t> 1941 р. </a:t>
            </a:r>
            <a:r>
              <a:rPr lang="ru-RU" sz="1800" dirty="0" err="1" smtClean="0"/>
              <a:t>Українська</a:t>
            </a:r>
            <a:r>
              <a:rPr lang="ru-RU" sz="1800" dirty="0" smtClean="0"/>
              <a:t> </a:t>
            </a:r>
            <a:r>
              <a:rPr lang="ru-RU" sz="1800" dirty="0" err="1" smtClean="0"/>
              <a:t>студія</a:t>
            </a:r>
            <a:r>
              <a:rPr lang="ru-RU" sz="1800" dirty="0" smtClean="0"/>
              <a:t> </a:t>
            </a:r>
            <a:r>
              <a:rPr lang="ru-RU" sz="1800" dirty="0" err="1" smtClean="0"/>
              <a:t>хронікального</a:t>
            </a:r>
            <a:r>
              <a:rPr lang="ru-RU" sz="1800" dirty="0" smtClean="0"/>
              <a:t> </a:t>
            </a:r>
            <a:r>
              <a:rPr lang="ru-RU" sz="1800" dirty="0" err="1" smtClean="0"/>
              <a:t>фільму</a:t>
            </a:r>
            <a:r>
              <a:rPr lang="ru-RU" sz="1800" dirty="0" smtClean="0"/>
              <a:t> </a:t>
            </a:r>
            <a:r>
              <a:rPr lang="ru-RU" sz="1800" dirty="0" err="1" smtClean="0"/>
              <a:t>випустила</a:t>
            </a:r>
            <a:r>
              <a:rPr lang="ru-RU" sz="1800" dirty="0" smtClean="0"/>
              <a:t> перший </a:t>
            </a:r>
            <a:r>
              <a:rPr lang="ru-RU" sz="1800" dirty="0" err="1" smtClean="0"/>
              <a:t>кінорепортаж</a:t>
            </a:r>
            <a:r>
              <a:rPr lang="ru-RU" sz="1800" dirty="0" smtClean="0"/>
              <a:t> «З </a:t>
            </a:r>
            <a:r>
              <a:rPr lang="ru-RU" sz="1800" dirty="0" err="1" smtClean="0"/>
              <a:t>фронтів</a:t>
            </a:r>
            <a:r>
              <a:rPr lang="ru-RU" sz="1800" dirty="0" smtClean="0"/>
              <a:t> </a:t>
            </a:r>
            <a:r>
              <a:rPr lang="ru-RU" sz="1800" dirty="0" err="1" smtClean="0"/>
              <a:t>Вітчизняної</a:t>
            </a:r>
            <a:r>
              <a:rPr lang="ru-RU" sz="1800" dirty="0" smtClean="0"/>
              <a:t> </a:t>
            </a:r>
            <a:r>
              <a:rPr lang="ru-RU" sz="1800" dirty="0" err="1" smtClean="0"/>
              <a:t>війни</a:t>
            </a:r>
            <a:r>
              <a:rPr lang="ru-RU" sz="1800" dirty="0" smtClean="0"/>
              <a:t>». </a:t>
            </a:r>
            <a:r>
              <a:rPr lang="ru-RU" sz="1800" dirty="0" err="1" smtClean="0"/>
              <a:t>Спеціальні</a:t>
            </a:r>
            <a:r>
              <a:rPr lang="ru-RU" sz="1800" dirty="0" smtClean="0"/>
              <a:t> </a:t>
            </a:r>
            <a:r>
              <a:rPr lang="ru-RU" sz="1800" dirty="0" err="1" smtClean="0"/>
              <a:t>групи</a:t>
            </a:r>
            <a:r>
              <a:rPr lang="ru-RU" sz="1800" dirty="0" smtClean="0"/>
              <a:t> </a:t>
            </a:r>
            <a:r>
              <a:rPr lang="ru-RU" sz="1800" dirty="0" err="1" smtClean="0"/>
              <a:t>кінооператорів</a:t>
            </a:r>
            <a:r>
              <a:rPr lang="ru-RU" sz="1800" dirty="0" smtClean="0"/>
              <a:t> </a:t>
            </a:r>
            <a:r>
              <a:rPr lang="ru-RU" sz="1800" dirty="0" err="1" smtClean="0"/>
              <a:t>готували</a:t>
            </a:r>
            <a:r>
              <a:rPr lang="ru-RU" sz="1800" dirty="0" smtClean="0"/>
              <a:t> </a:t>
            </a:r>
            <a:r>
              <a:rPr lang="ru-RU" sz="1800" dirty="0" err="1" smtClean="0"/>
              <a:t>кінозбірники</a:t>
            </a:r>
            <a:r>
              <a:rPr lang="ru-RU" sz="1800" dirty="0" smtClean="0"/>
              <a:t> про </a:t>
            </a:r>
            <a:r>
              <a:rPr lang="ru-RU" sz="1800" dirty="0" err="1" smtClean="0"/>
              <a:t>бойові</a:t>
            </a:r>
            <a:r>
              <a:rPr lang="ru-RU" sz="1800" dirty="0" smtClean="0"/>
              <a:t> </a:t>
            </a:r>
            <a:r>
              <a:rPr lang="ru-RU" sz="1800" dirty="0" err="1" smtClean="0"/>
              <a:t>події</a:t>
            </a:r>
            <a:r>
              <a:rPr lang="ru-RU" sz="1800" dirty="0" smtClean="0"/>
              <a:t>. </a:t>
            </a:r>
            <a:r>
              <a:rPr lang="ru-RU" sz="1800" dirty="0" err="1" smtClean="0"/>
              <a:t>Фронтові</a:t>
            </a:r>
            <a:r>
              <a:rPr lang="ru-RU" sz="1800" dirty="0" smtClean="0"/>
              <a:t> </a:t>
            </a:r>
            <a:r>
              <a:rPr lang="ru-RU" sz="1800" dirty="0" err="1" smtClean="0"/>
              <a:t>кінооператори</a:t>
            </a:r>
            <a:r>
              <a:rPr lang="ru-RU" sz="1800" dirty="0" smtClean="0"/>
              <a:t> </a:t>
            </a:r>
            <a:r>
              <a:rPr lang="ru-RU" sz="1800" dirty="0" err="1" smtClean="0"/>
              <a:t>зафіксували</a:t>
            </a:r>
            <a:r>
              <a:rPr lang="ru-RU" sz="1800" dirty="0" smtClean="0"/>
              <a:t> на </a:t>
            </a:r>
            <a:r>
              <a:rPr lang="ru-RU" sz="1800" dirty="0" err="1" smtClean="0"/>
              <a:t>плівці</a:t>
            </a:r>
            <a:r>
              <a:rPr lang="ru-RU" sz="1800" dirty="0" smtClean="0"/>
              <a:t> </a:t>
            </a:r>
            <a:r>
              <a:rPr lang="ru-RU" sz="1800" dirty="0" err="1" smtClean="0"/>
              <a:t>всі</a:t>
            </a:r>
            <a:r>
              <a:rPr lang="ru-RU" sz="1800" dirty="0" smtClean="0"/>
              <a:t> </a:t>
            </a:r>
            <a:r>
              <a:rPr lang="ru-RU" sz="1800" dirty="0" err="1" smtClean="0"/>
              <a:t>великі</a:t>
            </a:r>
            <a:r>
              <a:rPr lang="ru-RU" sz="1800" dirty="0" smtClean="0"/>
              <a:t> </a:t>
            </a:r>
            <a:r>
              <a:rPr lang="ru-RU" sz="1800" dirty="0" err="1" smtClean="0"/>
              <a:t>бойові</a:t>
            </a:r>
            <a:r>
              <a:rPr lang="ru-RU" sz="1800" dirty="0" smtClean="0"/>
              <a:t> </a:t>
            </a:r>
            <a:r>
              <a:rPr lang="ru-RU" sz="1800" dirty="0" err="1" smtClean="0"/>
              <a:t>операції</a:t>
            </a:r>
            <a:r>
              <a:rPr lang="ru-RU" sz="1800" dirty="0" smtClean="0"/>
              <a:t>. </a:t>
            </a:r>
            <a:r>
              <a:rPr lang="ru-RU" sz="1800" dirty="0" err="1" smtClean="0"/>
              <a:t>Кінооператор</a:t>
            </a:r>
            <a:r>
              <a:rPr lang="ru-RU" sz="1800" dirty="0" smtClean="0"/>
              <a:t> </a:t>
            </a:r>
            <a:r>
              <a:rPr lang="ru-RU" sz="1800" dirty="0" err="1" smtClean="0"/>
              <a:t>киянин</a:t>
            </a:r>
            <a:r>
              <a:rPr lang="ru-RU" sz="1800" dirty="0" smtClean="0"/>
              <a:t> В. </a:t>
            </a:r>
            <a:r>
              <a:rPr lang="ru-RU" sz="1800" dirty="0" err="1" smtClean="0"/>
              <a:t>Орлянкін</a:t>
            </a:r>
            <a:r>
              <a:rPr lang="ru-RU" sz="1800" dirty="0" smtClean="0"/>
              <a:t> </a:t>
            </a:r>
            <a:r>
              <a:rPr lang="ru-RU" sz="1800" dirty="0" err="1" smtClean="0"/>
              <a:t>пройшов</a:t>
            </a:r>
            <a:r>
              <a:rPr lang="ru-RU" sz="1800" dirty="0" smtClean="0"/>
              <a:t> з </a:t>
            </a:r>
            <a:r>
              <a:rPr lang="ru-RU" sz="1800" dirty="0" err="1" smtClean="0"/>
              <a:t>кінокамерою</a:t>
            </a:r>
            <a:r>
              <a:rPr lang="ru-RU" sz="1800" dirty="0" smtClean="0"/>
              <a:t> </a:t>
            </a:r>
            <a:r>
              <a:rPr lang="ru-RU" sz="1800" dirty="0" err="1" smtClean="0"/>
              <a:t>від</a:t>
            </a:r>
            <a:r>
              <a:rPr lang="ru-RU" sz="1800" dirty="0" smtClean="0"/>
              <a:t> Волги до гирла Дунаю. </a:t>
            </a:r>
            <a:r>
              <a:rPr lang="ru-RU" sz="1800" dirty="0" err="1" smtClean="0"/>
              <a:t>Велике</a:t>
            </a:r>
            <a:r>
              <a:rPr lang="ru-RU" sz="1800" dirty="0" smtClean="0"/>
              <a:t> </a:t>
            </a:r>
            <a:r>
              <a:rPr lang="ru-RU" sz="1800" dirty="0" err="1" smtClean="0"/>
              <a:t>значення</a:t>
            </a:r>
            <a:r>
              <a:rPr lang="ru-RU" sz="1800" dirty="0" smtClean="0"/>
              <a:t> </a:t>
            </a:r>
            <a:r>
              <a:rPr lang="ru-RU" sz="1800" dirty="0" err="1" smtClean="0"/>
              <a:t>мали</a:t>
            </a:r>
            <a:r>
              <a:rPr lang="ru-RU" sz="1800" dirty="0" smtClean="0"/>
              <a:t> </a:t>
            </a:r>
            <a:r>
              <a:rPr lang="ru-RU" sz="1800" dirty="0" err="1" smtClean="0"/>
              <a:t>документальні</a:t>
            </a:r>
            <a:r>
              <a:rPr lang="ru-RU" sz="1800" dirty="0" smtClean="0"/>
              <a:t> </a:t>
            </a:r>
            <a:r>
              <a:rPr lang="ru-RU" sz="1800" dirty="0" err="1" smtClean="0"/>
              <a:t>фільми</a:t>
            </a:r>
            <a:r>
              <a:rPr lang="ru-RU" sz="1800" dirty="0" smtClean="0"/>
              <a:t> О. </a:t>
            </a:r>
            <a:r>
              <a:rPr lang="ru-RU" sz="1800" dirty="0" err="1" smtClean="0"/>
              <a:t>Довженка</a:t>
            </a:r>
            <a:r>
              <a:rPr lang="ru-RU" sz="1800" dirty="0" smtClean="0"/>
              <a:t> «Битва за нашу </a:t>
            </a:r>
            <a:r>
              <a:rPr lang="ru-RU" sz="1800" dirty="0" err="1" smtClean="0"/>
              <a:t>Радянську</a:t>
            </a:r>
            <a:r>
              <a:rPr lang="ru-RU" sz="1800" dirty="0" smtClean="0"/>
              <a:t> </a:t>
            </a:r>
            <a:r>
              <a:rPr lang="ru-RU" sz="1800" dirty="0" err="1" smtClean="0"/>
              <a:t>Україну</a:t>
            </a:r>
            <a:r>
              <a:rPr lang="ru-RU" sz="1800" dirty="0" smtClean="0"/>
              <a:t>» (1943 р.) та «Перемога на </a:t>
            </a:r>
            <a:r>
              <a:rPr lang="ru-RU" sz="1800" dirty="0" err="1" smtClean="0"/>
              <a:t>Правобережній</a:t>
            </a:r>
            <a:r>
              <a:rPr lang="ru-RU" sz="1800" dirty="0" smtClean="0"/>
              <a:t> </a:t>
            </a:r>
            <a:r>
              <a:rPr lang="ru-RU" sz="1800" dirty="0" err="1" smtClean="0"/>
              <a:t>Україні</a:t>
            </a:r>
            <a:r>
              <a:rPr lang="ru-RU" sz="1800" dirty="0" smtClean="0"/>
              <a:t>» (1945 </a:t>
            </a:r>
            <a:r>
              <a:rPr lang="en-US" sz="1800" dirty="0" smtClean="0"/>
              <a:t>p.).</a:t>
            </a:r>
          </a:p>
          <a:p>
            <a:pPr marL="0" indent="0" algn="just">
              <a:buNone/>
            </a:pPr>
            <a:endParaRPr lang="en-US" sz="1800" dirty="0" smtClean="0"/>
          </a:p>
          <a:p>
            <a:pPr marL="0" indent="0" algn="just">
              <a:buNone/>
            </a:pPr>
            <a:r>
              <a:rPr lang="ru-RU" sz="1800" dirty="0" smtClean="0"/>
              <a:t>   </a:t>
            </a:r>
            <a:r>
              <a:rPr lang="ru-RU" sz="1800" dirty="0" err="1" smtClean="0"/>
              <a:t>Українські</a:t>
            </a:r>
            <a:r>
              <a:rPr lang="ru-RU" sz="1800" dirty="0" smtClean="0"/>
              <a:t> </a:t>
            </a:r>
            <a:r>
              <a:rPr lang="ru-RU" sz="1800" dirty="0" err="1" smtClean="0"/>
              <a:t>кіностудії</a:t>
            </a:r>
            <a:r>
              <a:rPr lang="ru-RU" sz="1800" dirty="0" smtClean="0"/>
              <a:t> </a:t>
            </a:r>
            <a:r>
              <a:rPr lang="ru-RU" sz="1800" dirty="0" err="1" smtClean="0"/>
              <a:t>було</a:t>
            </a:r>
            <a:r>
              <a:rPr lang="ru-RU" sz="1800" dirty="0" smtClean="0"/>
              <a:t> </a:t>
            </a:r>
            <a:r>
              <a:rPr lang="ru-RU" sz="1800" dirty="0" err="1" smtClean="0"/>
              <a:t>евакуйовано</a:t>
            </a:r>
            <a:r>
              <a:rPr lang="ru-RU" sz="1800" dirty="0" smtClean="0"/>
              <a:t> до </a:t>
            </a:r>
            <a:r>
              <a:rPr lang="ru-RU" sz="1800" dirty="0" err="1" smtClean="0"/>
              <a:t>Середньої</a:t>
            </a:r>
            <a:r>
              <a:rPr lang="ru-RU" sz="1800" dirty="0" smtClean="0"/>
              <a:t> </a:t>
            </a:r>
            <a:r>
              <a:rPr lang="ru-RU" sz="1800" dirty="0" err="1" smtClean="0"/>
              <a:t>Азії</a:t>
            </a:r>
            <a:r>
              <a:rPr lang="ru-RU" sz="1800" dirty="0" smtClean="0"/>
              <a:t>, де вони </a:t>
            </a:r>
            <a:r>
              <a:rPr lang="ru-RU" sz="1800" dirty="0" err="1" smtClean="0"/>
              <a:t>випускали</a:t>
            </a:r>
            <a:r>
              <a:rPr lang="ru-RU" sz="1800" dirty="0" smtClean="0"/>
              <a:t> </a:t>
            </a:r>
            <a:r>
              <a:rPr lang="ru-RU" sz="1800" dirty="0" err="1" smtClean="0"/>
              <a:t>патріотичні</a:t>
            </a:r>
            <a:r>
              <a:rPr lang="ru-RU" sz="1800" dirty="0" smtClean="0"/>
              <a:t> </a:t>
            </a:r>
            <a:r>
              <a:rPr lang="ru-RU" sz="1800" dirty="0" err="1" smtClean="0"/>
              <a:t>фільми</a:t>
            </a:r>
            <a:r>
              <a:rPr lang="ru-RU" sz="1800" dirty="0" smtClean="0"/>
              <a:t>. У 1943 р. </a:t>
            </a:r>
            <a:r>
              <a:rPr lang="ru-RU" sz="1800" dirty="0" err="1" smtClean="0"/>
              <a:t>режисер</a:t>
            </a:r>
            <a:r>
              <a:rPr lang="ru-RU" sz="1800" dirty="0" smtClean="0"/>
              <a:t> М. </a:t>
            </a:r>
            <a:r>
              <a:rPr lang="ru-RU" sz="1800" dirty="0" err="1" smtClean="0"/>
              <a:t>Донський</a:t>
            </a:r>
            <a:r>
              <a:rPr lang="ru-RU" sz="1800" dirty="0" smtClean="0"/>
              <a:t> за постановку </a:t>
            </a:r>
            <a:r>
              <a:rPr lang="ru-RU" sz="1800" dirty="0" err="1" smtClean="0"/>
              <a:t>фільму</a:t>
            </a:r>
            <a:r>
              <a:rPr lang="ru-RU" sz="1800" dirty="0" smtClean="0"/>
              <a:t> «</a:t>
            </a:r>
            <a:r>
              <a:rPr lang="ru-RU" sz="1800" dirty="0" err="1" smtClean="0"/>
              <a:t>Райдуга</a:t>
            </a:r>
            <a:r>
              <a:rPr lang="ru-RU" sz="1800" dirty="0" smtClean="0"/>
              <a:t>» </a:t>
            </a:r>
            <a:r>
              <a:rPr lang="ru-RU" sz="1800" dirty="0" err="1" smtClean="0"/>
              <a:t>отримав</a:t>
            </a:r>
            <a:r>
              <a:rPr lang="ru-RU" sz="1800" dirty="0" smtClean="0"/>
              <a:t> </a:t>
            </a:r>
            <a:r>
              <a:rPr lang="ru-RU" sz="1800" dirty="0" err="1" smtClean="0"/>
              <a:t>кінопремію</a:t>
            </a:r>
            <a:r>
              <a:rPr lang="ru-RU" sz="1800" dirty="0" smtClean="0"/>
              <a:t> «Оскар». </a:t>
            </a:r>
            <a:r>
              <a:rPr lang="ru-RU" sz="1800" dirty="0" err="1" smtClean="0"/>
              <a:t>Війна</a:t>
            </a:r>
            <a:r>
              <a:rPr lang="ru-RU" sz="1800" dirty="0" smtClean="0"/>
              <a:t> не </a:t>
            </a:r>
            <a:r>
              <a:rPr lang="ru-RU" sz="1800" dirty="0" err="1" smtClean="0"/>
              <a:t>припинила</a:t>
            </a:r>
            <a:r>
              <a:rPr lang="ru-RU" sz="1800" dirty="0" smtClean="0"/>
              <a:t> </a:t>
            </a:r>
            <a:r>
              <a:rPr lang="ru-RU" sz="1800" dirty="0" err="1" smtClean="0"/>
              <a:t>розвиток</a:t>
            </a:r>
            <a:r>
              <a:rPr lang="ru-RU" sz="1800" dirty="0" smtClean="0"/>
              <a:t> </a:t>
            </a:r>
            <a:r>
              <a:rPr lang="ru-RU" sz="1800" dirty="0" err="1" smtClean="0"/>
              <a:t>українського</a:t>
            </a:r>
            <a:r>
              <a:rPr lang="ru-RU" sz="1800" dirty="0" smtClean="0"/>
              <a:t> </a:t>
            </a:r>
            <a:r>
              <a:rPr lang="ru-RU" sz="1800" dirty="0" err="1" smtClean="0"/>
              <a:t>образотворчого</a:t>
            </a:r>
            <a:r>
              <a:rPr lang="ru-RU" sz="1800" dirty="0" smtClean="0"/>
              <a:t> </a:t>
            </a:r>
            <a:r>
              <a:rPr lang="ru-RU" sz="1800" dirty="0" err="1" smtClean="0"/>
              <a:t>мистецтва</a:t>
            </a:r>
            <a:r>
              <a:rPr lang="ru-RU" sz="1800" dirty="0" smtClean="0"/>
              <a:t>. </a:t>
            </a:r>
            <a:r>
              <a:rPr lang="ru-RU" sz="1800" dirty="0" err="1" smtClean="0"/>
              <a:t>Захист</a:t>
            </a:r>
            <a:r>
              <a:rPr lang="ru-RU" sz="1800" dirty="0" smtClean="0"/>
              <a:t> </a:t>
            </a:r>
            <a:r>
              <a:rPr lang="ru-RU" sz="1800" dirty="0" err="1" smtClean="0"/>
              <a:t>Вітчизни</a:t>
            </a:r>
            <a:r>
              <a:rPr lang="ru-RU" sz="1800" dirty="0" smtClean="0"/>
              <a:t> став головною темою </a:t>
            </a:r>
            <a:r>
              <a:rPr lang="ru-RU" sz="1800" dirty="0" err="1" smtClean="0"/>
              <a:t>праць</a:t>
            </a:r>
            <a:r>
              <a:rPr lang="ru-RU" sz="1800" dirty="0" smtClean="0"/>
              <a:t> </a:t>
            </a:r>
            <a:r>
              <a:rPr lang="ru-RU" sz="1800" dirty="0" err="1" smtClean="0"/>
              <a:t>українських</a:t>
            </a:r>
            <a:r>
              <a:rPr lang="ru-RU" sz="1800" dirty="0" smtClean="0"/>
              <a:t> </a:t>
            </a:r>
            <a:r>
              <a:rPr lang="ru-RU" sz="1800" dirty="0" err="1" smtClean="0"/>
              <a:t>художників</a:t>
            </a:r>
            <a:r>
              <a:rPr lang="ru-RU" sz="1800" dirty="0" smtClean="0"/>
              <a:t>. </a:t>
            </a:r>
            <a:r>
              <a:rPr lang="ru-RU" sz="1800" dirty="0" err="1" smtClean="0"/>
              <a:t>Створені</a:t>
            </a:r>
            <a:r>
              <a:rPr lang="ru-RU" sz="1800" dirty="0" smtClean="0"/>
              <a:t> ними </a:t>
            </a:r>
            <a:r>
              <a:rPr lang="ru-RU" sz="1800" dirty="0" err="1" smtClean="0"/>
              <a:t>плакати</a:t>
            </a:r>
            <a:r>
              <a:rPr lang="ru-RU" sz="1800" dirty="0" smtClean="0"/>
              <a:t>, </a:t>
            </a:r>
            <a:r>
              <a:rPr lang="ru-RU" sz="1800" dirty="0" err="1" smtClean="0"/>
              <a:t>листівки</a:t>
            </a:r>
            <a:r>
              <a:rPr lang="ru-RU" sz="1800" dirty="0" smtClean="0"/>
              <a:t> </a:t>
            </a:r>
            <a:r>
              <a:rPr lang="ru-RU" sz="1800" dirty="0" err="1" smtClean="0"/>
              <a:t>розповсюджувалися</a:t>
            </a:r>
            <a:r>
              <a:rPr lang="ru-RU" sz="1800" dirty="0" smtClean="0"/>
              <a:t> з перших </a:t>
            </a:r>
            <a:r>
              <a:rPr lang="ru-RU" sz="1800" dirty="0" err="1" smtClean="0"/>
              <a:t>днів</a:t>
            </a:r>
            <a:r>
              <a:rPr lang="ru-RU" sz="1800" dirty="0" smtClean="0"/>
              <a:t> </a:t>
            </a:r>
            <a:r>
              <a:rPr lang="ru-RU" sz="1800" dirty="0" err="1" smtClean="0"/>
              <a:t>війни</a:t>
            </a:r>
            <a:r>
              <a:rPr lang="ru-RU" sz="1800" dirty="0" smtClean="0"/>
              <a:t>, </a:t>
            </a:r>
            <a:r>
              <a:rPr lang="ru-RU" sz="1800" dirty="0" err="1" smtClean="0"/>
              <a:t>закликаючи</a:t>
            </a:r>
            <a:r>
              <a:rPr lang="ru-RU" sz="1800" dirty="0" smtClean="0"/>
              <a:t> до </a:t>
            </a:r>
            <a:r>
              <a:rPr lang="ru-RU" sz="1800" dirty="0" err="1" smtClean="0"/>
              <a:t>боротьби</a:t>
            </a:r>
            <a:r>
              <a:rPr lang="ru-RU" sz="1800" dirty="0" smtClean="0"/>
              <a:t> </a:t>
            </a:r>
            <a:r>
              <a:rPr lang="ru-RU" sz="1800" dirty="0" err="1" smtClean="0"/>
              <a:t>із</a:t>
            </a:r>
            <a:r>
              <a:rPr lang="ru-RU" sz="1800" dirty="0" smtClean="0"/>
              <a:t> </a:t>
            </a:r>
            <a:r>
              <a:rPr lang="ru-RU" sz="1800" dirty="0" err="1" smtClean="0"/>
              <a:t>загарбниками</a:t>
            </a:r>
            <a:r>
              <a:rPr lang="ru-RU" sz="1800" dirty="0" smtClean="0"/>
              <a:t>. </a:t>
            </a:r>
            <a:r>
              <a:rPr lang="ru-RU" sz="1800" dirty="0" err="1" smtClean="0"/>
              <a:t>Плідно</a:t>
            </a:r>
            <a:r>
              <a:rPr lang="ru-RU" sz="1800" dirty="0" smtClean="0"/>
              <a:t> </a:t>
            </a:r>
            <a:r>
              <a:rPr lang="ru-RU" sz="1800" dirty="0" err="1" smtClean="0"/>
              <a:t>працювали</a:t>
            </a:r>
            <a:r>
              <a:rPr lang="ru-RU" sz="1800" dirty="0" smtClean="0"/>
              <a:t> у </a:t>
            </a:r>
            <a:r>
              <a:rPr lang="ru-RU" sz="1800" dirty="0" err="1" smtClean="0"/>
              <a:t>воєнні</a:t>
            </a:r>
            <a:r>
              <a:rPr lang="ru-RU" sz="1800" dirty="0" smtClean="0"/>
              <a:t> роки </a:t>
            </a:r>
            <a:r>
              <a:rPr lang="ru-RU" sz="1800" dirty="0" err="1" smtClean="0"/>
              <a:t>українські</a:t>
            </a:r>
            <a:r>
              <a:rPr lang="ru-RU" sz="1800" dirty="0" smtClean="0"/>
              <a:t> </a:t>
            </a:r>
            <a:r>
              <a:rPr lang="ru-RU" sz="1800" dirty="0" err="1" smtClean="0"/>
              <a:t>скульптори</a:t>
            </a:r>
            <a:r>
              <a:rPr lang="ru-RU" sz="1800" dirty="0" smtClean="0"/>
              <a:t>. Так, К. </a:t>
            </a:r>
            <a:r>
              <a:rPr lang="ru-RU" sz="1800" dirty="0" err="1" smtClean="0"/>
              <a:t>Діденко</a:t>
            </a:r>
            <a:r>
              <a:rPr lang="ru-RU" sz="1800" dirty="0" smtClean="0"/>
              <a:t> створив </a:t>
            </a:r>
            <a:r>
              <a:rPr lang="ru-RU" sz="1800" dirty="0" err="1" smtClean="0"/>
              <a:t>серію</a:t>
            </a:r>
            <a:r>
              <a:rPr lang="ru-RU" sz="1800" dirty="0" smtClean="0"/>
              <a:t> </a:t>
            </a:r>
            <a:r>
              <a:rPr lang="ru-RU" sz="1800" dirty="0" err="1" smtClean="0"/>
              <a:t>скульптурних</a:t>
            </a:r>
            <a:r>
              <a:rPr lang="ru-RU" sz="1800" dirty="0" smtClean="0"/>
              <a:t> </a:t>
            </a:r>
            <a:r>
              <a:rPr lang="ru-RU" sz="1800" dirty="0" err="1" smtClean="0"/>
              <a:t>портретів</a:t>
            </a:r>
            <a:r>
              <a:rPr lang="ru-RU" sz="1800" dirty="0" smtClean="0"/>
              <a:t> С. Ковпака, О. Федорова, С. Руднева та </a:t>
            </a:r>
            <a:r>
              <a:rPr lang="ru-RU" sz="1800" dirty="0" err="1" smtClean="0"/>
              <a:t>інших</a:t>
            </a:r>
            <a:r>
              <a:rPr lang="ru-RU" sz="1800" dirty="0" smtClean="0"/>
              <a:t> </a:t>
            </a:r>
            <a:r>
              <a:rPr lang="ru-RU" sz="1800" dirty="0" err="1" smtClean="0"/>
              <a:t>партизанів</a:t>
            </a:r>
            <a:r>
              <a:rPr lang="ru-RU" sz="1800" dirty="0" smtClean="0"/>
              <a:t> </a:t>
            </a:r>
            <a:r>
              <a:rPr lang="ru-RU" sz="1800" dirty="0" err="1" smtClean="0"/>
              <a:t>України</a:t>
            </a:r>
            <a:r>
              <a:rPr lang="ru-RU" sz="1800" dirty="0" smtClean="0"/>
              <a:t>.</a:t>
            </a:r>
            <a:endParaRPr lang="ru-RU" sz="18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0846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39775"/>
          </a:xfrm>
          <a:prstGeom prst="rect">
            <a:avLst/>
          </a:prstGeom>
        </p:spPr>
      </p:pic>
      <p:pic>
        <p:nvPicPr>
          <p:cNvPr id="7" name="Объект 6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4789" y="1269547"/>
            <a:ext cx="3741168" cy="3228266"/>
          </a:xfrm>
        </p:spPr>
      </p:pic>
      <p:sp>
        <p:nvSpPr>
          <p:cNvPr id="8" name="Прямоугольник 7"/>
          <p:cNvSpPr/>
          <p:nvPr/>
        </p:nvSpPr>
        <p:spPr>
          <a:xfrm>
            <a:off x="755576" y="4653136"/>
            <a:ext cx="295232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000" b="1" dirty="0" smtClean="0"/>
              <a:t>Воєнне фото Довженка.</a:t>
            </a:r>
            <a:endParaRPr lang="ru-RU" sz="2000" b="1" dirty="0"/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2316942"/>
            <a:ext cx="4104456" cy="2736304"/>
          </a:xfrm>
          <a:prstGeom prst="rect">
            <a:avLst/>
          </a:prstGeom>
        </p:spPr>
      </p:pic>
      <p:sp>
        <p:nvSpPr>
          <p:cNvPr id="11" name="Прямоугольник 10"/>
          <p:cNvSpPr/>
          <p:nvPr/>
        </p:nvSpPr>
        <p:spPr>
          <a:xfrm>
            <a:off x="4877628" y="5116542"/>
            <a:ext cx="355251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err="1" smtClean="0"/>
              <a:t>Олександр</a:t>
            </a:r>
            <a:r>
              <a:rPr lang="ru-RU" b="1" dirty="0" smtClean="0"/>
              <a:t> Довженко за </a:t>
            </a:r>
            <a:r>
              <a:rPr lang="ru-RU" b="1" dirty="0" err="1" smtClean="0"/>
              <a:t>роботою</a:t>
            </a:r>
            <a:r>
              <a:rPr lang="ru-RU" b="1" dirty="0" smtClean="0"/>
              <a:t>.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313806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38285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4342" y="836712"/>
            <a:ext cx="8229600" cy="1143000"/>
          </a:xfrm>
        </p:spPr>
        <p:txBody>
          <a:bodyPr/>
          <a:lstStyle/>
          <a:p>
            <a:r>
              <a:rPr lang="ru-RU" dirty="0" err="1" smtClean="0">
                <a:solidFill>
                  <a:schemeClr val="bg1">
                    <a:lumMod val="50000"/>
                  </a:schemeClr>
                </a:solidFill>
              </a:rPr>
              <a:t>Образотворче</a:t>
            </a:r>
            <a:r>
              <a:rPr lang="ru-RU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1">
                    <a:lumMod val="50000"/>
                  </a:schemeClr>
                </a:solidFill>
              </a:rPr>
              <a:t>мистецтво</a:t>
            </a:r>
            <a:r>
              <a:rPr lang="ru-RU" dirty="0" smtClean="0">
                <a:solidFill>
                  <a:schemeClr val="bg1">
                    <a:lumMod val="50000"/>
                  </a:schemeClr>
                </a:solidFill>
              </a:rPr>
              <a:t>.</a:t>
            </a:r>
            <a:endParaRPr lang="ru-RU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6654" y="1916832"/>
            <a:ext cx="8784976" cy="4525963"/>
          </a:xfrm>
        </p:spPr>
        <p:txBody>
          <a:bodyPr>
            <a:normAutofit fontScale="62500" lnSpcReduction="20000"/>
          </a:bodyPr>
          <a:lstStyle/>
          <a:p>
            <a:pPr marL="0" indent="0" algn="just">
              <a:buNone/>
            </a:pPr>
            <a:r>
              <a:rPr lang="ru-RU" dirty="0" err="1" smtClean="0"/>
              <a:t>Умови</a:t>
            </a:r>
            <a:r>
              <a:rPr lang="ru-RU" dirty="0" smtClean="0"/>
              <a:t> </a:t>
            </a:r>
            <a:r>
              <a:rPr lang="ru-RU" dirty="0" err="1" smtClean="0"/>
              <a:t>воєнного</a:t>
            </a:r>
            <a:r>
              <a:rPr lang="ru-RU" dirty="0" smtClean="0"/>
              <a:t> часу </a:t>
            </a:r>
            <a:r>
              <a:rPr lang="ru-RU" dirty="0" err="1" smtClean="0"/>
              <a:t>вимагали</a:t>
            </a:r>
            <a:r>
              <a:rPr lang="ru-RU" dirty="0" smtClean="0"/>
              <a:t> </a:t>
            </a:r>
            <a:r>
              <a:rPr lang="ru-RU" dirty="0" err="1" smtClean="0"/>
              <a:t>перебудови</a:t>
            </a:r>
            <a:r>
              <a:rPr lang="ru-RU" dirty="0" smtClean="0"/>
              <a:t> </a:t>
            </a:r>
            <a:r>
              <a:rPr lang="ru-RU" dirty="0" err="1" smtClean="0"/>
              <a:t>всього</a:t>
            </a:r>
            <a:r>
              <a:rPr lang="ru-RU" dirty="0" smtClean="0"/>
              <a:t> </a:t>
            </a:r>
            <a:r>
              <a:rPr lang="ru-RU" dirty="0" err="1" smtClean="0"/>
              <a:t>художнього</a:t>
            </a:r>
            <a:r>
              <a:rPr lang="ru-RU" dirty="0" smtClean="0"/>
              <a:t> </a:t>
            </a:r>
            <a:r>
              <a:rPr lang="ru-RU" dirty="0" err="1" smtClean="0"/>
              <a:t>життя</a:t>
            </a:r>
            <a:r>
              <a:rPr lang="ru-RU" dirty="0" smtClean="0"/>
              <a:t>, </a:t>
            </a:r>
            <a:r>
              <a:rPr lang="ru-RU" dirty="0" err="1" smtClean="0"/>
              <a:t>підвищеної</a:t>
            </a:r>
            <a:r>
              <a:rPr lang="ru-RU" dirty="0" smtClean="0"/>
              <a:t> </a:t>
            </a:r>
            <a:r>
              <a:rPr lang="ru-RU" dirty="0" err="1" smtClean="0"/>
              <a:t>уваги</a:t>
            </a:r>
            <a:r>
              <a:rPr lang="ru-RU" dirty="0" smtClean="0"/>
              <a:t> до </a:t>
            </a:r>
            <a:r>
              <a:rPr lang="ru-RU" dirty="0" err="1" smtClean="0"/>
              <a:t>агітаційно-масових</a:t>
            </a:r>
            <a:r>
              <a:rPr lang="ru-RU" dirty="0" smtClean="0"/>
              <a:t> форм. </a:t>
            </a:r>
            <a:r>
              <a:rPr lang="ru-RU" dirty="0" err="1" smtClean="0"/>
              <a:t>Бригади</a:t>
            </a:r>
            <a:r>
              <a:rPr lang="ru-RU" dirty="0" smtClean="0"/>
              <a:t> </a:t>
            </a:r>
            <a:r>
              <a:rPr lang="ru-RU" dirty="0" err="1" smtClean="0"/>
              <a:t>художників</a:t>
            </a:r>
            <a:r>
              <a:rPr lang="ru-RU" dirty="0" smtClean="0"/>
              <a:t> </a:t>
            </a:r>
            <a:r>
              <a:rPr lang="ru-RU" dirty="0" err="1" smtClean="0"/>
              <a:t>виїжджали</a:t>
            </a:r>
            <a:r>
              <a:rPr lang="ru-RU" dirty="0" smtClean="0"/>
              <a:t> на фронт, заводи, у </a:t>
            </a:r>
            <a:r>
              <a:rPr lang="ru-RU" dirty="0" err="1" smtClean="0"/>
              <a:t>колгоспи</a:t>
            </a:r>
            <a:r>
              <a:rPr lang="ru-RU" dirty="0" smtClean="0"/>
              <a:t>, вели </a:t>
            </a:r>
            <a:r>
              <a:rPr lang="ru-RU" dirty="0" err="1" smtClean="0"/>
              <a:t>активну</a:t>
            </a:r>
            <a:r>
              <a:rPr lang="ru-RU" dirty="0" smtClean="0"/>
              <a:t> </a:t>
            </a:r>
            <a:r>
              <a:rPr lang="ru-RU" dirty="0" err="1" smtClean="0"/>
              <a:t>художню</a:t>
            </a:r>
            <a:r>
              <a:rPr lang="ru-RU" dirty="0" smtClean="0"/>
              <a:t> пропаганду і </a:t>
            </a:r>
            <a:r>
              <a:rPr lang="ru-RU" dirty="0" err="1" smtClean="0"/>
              <a:t>збирали</a:t>
            </a:r>
            <a:r>
              <a:rPr lang="ru-RU" dirty="0" smtClean="0"/>
              <a:t> </a:t>
            </a:r>
            <a:r>
              <a:rPr lang="ru-RU" dirty="0" err="1" smtClean="0"/>
              <a:t>матеріали</a:t>
            </a:r>
            <a:r>
              <a:rPr lang="ru-RU" dirty="0" smtClean="0"/>
              <a:t> для </a:t>
            </a:r>
            <a:r>
              <a:rPr lang="ru-RU" dirty="0" err="1" smtClean="0"/>
              <a:t>майбутніх</a:t>
            </a:r>
            <a:r>
              <a:rPr lang="ru-RU" dirty="0" smtClean="0"/>
              <a:t> </a:t>
            </a:r>
            <a:r>
              <a:rPr lang="ru-RU" dirty="0" err="1" smtClean="0"/>
              <a:t>творів</a:t>
            </a:r>
            <a:r>
              <a:rPr lang="ru-RU" dirty="0" smtClean="0"/>
              <a:t>. </a:t>
            </a:r>
            <a:r>
              <a:rPr lang="ru-RU" dirty="0" err="1" smtClean="0"/>
              <a:t>Кореспондентами</a:t>
            </a:r>
            <a:r>
              <a:rPr lang="ru-RU" dirty="0" smtClean="0"/>
              <a:t> </a:t>
            </a:r>
            <a:r>
              <a:rPr lang="ru-RU" dirty="0" err="1" smtClean="0"/>
              <a:t>фронтових</a:t>
            </a:r>
            <a:r>
              <a:rPr lang="ru-RU" dirty="0" smtClean="0"/>
              <a:t> газет, авторами </a:t>
            </a:r>
            <a:r>
              <a:rPr lang="ru-RU" dirty="0" err="1" smtClean="0"/>
              <a:t>бойових</a:t>
            </a:r>
            <a:r>
              <a:rPr lang="ru-RU" dirty="0" smtClean="0"/>
              <a:t> </a:t>
            </a:r>
            <a:r>
              <a:rPr lang="ru-RU" dirty="0" err="1" smtClean="0"/>
              <a:t>листків</a:t>
            </a:r>
            <a:r>
              <a:rPr lang="ru-RU" dirty="0" smtClean="0"/>
              <a:t> </a:t>
            </a:r>
            <a:r>
              <a:rPr lang="ru-RU" dirty="0" err="1" smtClean="0"/>
              <a:t>були</a:t>
            </a:r>
            <a:r>
              <a:rPr lang="ru-RU" dirty="0" smtClean="0"/>
              <a:t> О. </a:t>
            </a:r>
            <a:r>
              <a:rPr lang="ru-RU" dirty="0" err="1" smtClean="0"/>
              <a:t>Будников</a:t>
            </a:r>
            <a:r>
              <a:rPr lang="ru-RU" dirty="0" smtClean="0"/>
              <a:t>, М. </a:t>
            </a:r>
            <a:r>
              <a:rPr lang="ru-RU" dirty="0" err="1" smtClean="0"/>
              <a:t>Огнівцев</a:t>
            </a:r>
            <a:r>
              <a:rPr lang="ru-RU" dirty="0" smtClean="0"/>
              <a:t>, П. </a:t>
            </a:r>
            <a:r>
              <a:rPr lang="ru-RU" dirty="0" err="1" smtClean="0"/>
              <a:t>Пархет</a:t>
            </a:r>
            <a:r>
              <a:rPr lang="ru-RU" dirty="0" smtClean="0"/>
              <a:t>. </a:t>
            </a:r>
            <a:r>
              <a:rPr lang="ru-RU" dirty="0" err="1" smtClean="0"/>
              <a:t>Багато</a:t>
            </a:r>
            <a:r>
              <a:rPr lang="ru-RU" dirty="0" smtClean="0"/>
              <a:t> </a:t>
            </a:r>
            <a:r>
              <a:rPr lang="ru-RU" dirty="0" err="1" smtClean="0"/>
              <a:t>художників</a:t>
            </a:r>
            <a:r>
              <a:rPr lang="ru-RU" dirty="0" smtClean="0"/>
              <a:t> </a:t>
            </a:r>
            <a:r>
              <a:rPr lang="ru-RU" dirty="0" err="1" smtClean="0"/>
              <a:t>працювали</a:t>
            </a:r>
            <a:r>
              <a:rPr lang="ru-RU" dirty="0" smtClean="0"/>
              <a:t> </a:t>
            </a:r>
            <a:r>
              <a:rPr lang="ru-RU" dirty="0" err="1" smtClean="0"/>
              <a:t>безпосередньо</a:t>
            </a:r>
            <a:r>
              <a:rPr lang="ru-RU" dirty="0" smtClean="0"/>
              <a:t> у </a:t>
            </a:r>
            <a:r>
              <a:rPr lang="ru-RU" dirty="0" err="1" smtClean="0"/>
              <a:t>військових</a:t>
            </a:r>
            <a:r>
              <a:rPr lang="ru-RU" dirty="0" smtClean="0"/>
              <a:t> </a:t>
            </a:r>
            <a:r>
              <a:rPr lang="ru-RU" dirty="0" err="1" smtClean="0"/>
              <a:t>частинах</a:t>
            </a:r>
            <a:r>
              <a:rPr lang="ru-RU" dirty="0" smtClean="0"/>
              <a:t>, у </a:t>
            </a:r>
            <a:r>
              <a:rPr lang="ru-RU" dirty="0" err="1" smtClean="0"/>
              <a:t>редакціях</a:t>
            </a:r>
            <a:r>
              <a:rPr lang="ru-RU" dirty="0" smtClean="0"/>
              <a:t> </a:t>
            </a:r>
            <a:r>
              <a:rPr lang="ru-RU" dirty="0" err="1" smtClean="0"/>
              <a:t>фронтових</a:t>
            </a:r>
            <a:r>
              <a:rPr lang="ru-RU" dirty="0" smtClean="0"/>
              <a:t> газет, </a:t>
            </a:r>
            <a:r>
              <a:rPr lang="ru-RU" dirty="0" err="1" smtClean="0"/>
              <a:t>зі</a:t>
            </a:r>
            <a:r>
              <a:rPr lang="ru-RU" dirty="0" smtClean="0"/>
              <a:t> </a:t>
            </a:r>
            <a:r>
              <a:rPr lang="ru-RU" dirty="0" err="1" smtClean="0"/>
              <a:t>зброєю</a:t>
            </a:r>
            <a:r>
              <a:rPr lang="ru-RU" dirty="0" smtClean="0"/>
              <a:t> в руках </a:t>
            </a:r>
            <a:r>
              <a:rPr lang="ru-RU" dirty="0" err="1" smtClean="0"/>
              <a:t>боролися</a:t>
            </a:r>
            <a:r>
              <a:rPr lang="ru-RU" dirty="0" smtClean="0"/>
              <a:t> </a:t>
            </a:r>
            <a:r>
              <a:rPr lang="ru-RU" dirty="0" err="1" smtClean="0"/>
              <a:t>проти</a:t>
            </a:r>
            <a:r>
              <a:rPr lang="ru-RU" dirty="0" smtClean="0"/>
              <a:t> ворога. Нелегкими шляхами </a:t>
            </a:r>
            <a:r>
              <a:rPr lang="ru-RU" dirty="0" err="1" smtClean="0"/>
              <a:t>війни</a:t>
            </a:r>
            <a:r>
              <a:rPr lang="ru-RU" dirty="0" smtClean="0"/>
              <a:t> </a:t>
            </a:r>
            <a:r>
              <a:rPr lang="ru-RU" dirty="0" err="1" smtClean="0"/>
              <a:t>пройшли</a:t>
            </a:r>
            <a:r>
              <a:rPr lang="ru-RU" dirty="0" smtClean="0"/>
              <a:t> </a:t>
            </a:r>
            <a:r>
              <a:rPr lang="ru-RU" dirty="0" err="1" smtClean="0"/>
              <a:t>відомі</a:t>
            </a:r>
            <a:r>
              <a:rPr lang="ru-RU" dirty="0" smtClean="0"/>
              <a:t> </a:t>
            </a:r>
            <a:r>
              <a:rPr lang="ru-RU" dirty="0" err="1" smtClean="0"/>
              <a:t>українські</a:t>
            </a:r>
            <a:r>
              <a:rPr lang="ru-RU" dirty="0" smtClean="0"/>
              <a:t> художники І. Макогон, С. </a:t>
            </a:r>
            <a:r>
              <a:rPr lang="ru-RU" dirty="0" err="1" smtClean="0"/>
              <a:t>Григор'єв</a:t>
            </a:r>
            <a:r>
              <a:rPr lang="ru-RU" dirty="0" smtClean="0"/>
              <a:t>, С. </a:t>
            </a:r>
            <a:r>
              <a:rPr lang="ru-RU" dirty="0" err="1" smtClean="0"/>
              <a:t>Єржиковський</a:t>
            </a:r>
            <a:r>
              <a:rPr lang="ru-RU" dirty="0" smtClean="0"/>
              <a:t>, О. </a:t>
            </a:r>
            <a:r>
              <a:rPr lang="ru-RU" dirty="0" err="1" smtClean="0"/>
              <a:t>Любимський</a:t>
            </a:r>
            <a:r>
              <a:rPr lang="ru-RU" dirty="0" smtClean="0"/>
              <a:t> та </a:t>
            </a:r>
            <a:r>
              <a:rPr lang="ru-RU" dirty="0" err="1" smtClean="0"/>
              <a:t>майбутні</a:t>
            </a:r>
            <a:r>
              <a:rPr lang="ru-RU" dirty="0" smtClean="0"/>
              <a:t> </a:t>
            </a:r>
            <a:r>
              <a:rPr lang="ru-RU" dirty="0" err="1" smtClean="0"/>
              <a:t>майстри</a:t>
            </a:r>
            <a:r>
              <a:rPr lang="ru-RU" dirty="0" smtClean="0"/>
              <a:t> </a:t>
            </a:r>
            <a:r>
              <a:rPr lang="ru-RU" dirty="0" err="1" smtClean="0"/>
              <a:t>українського</a:t>
            </a:r>
            <a:r>
              <a:rPr lang="ru-RU" dirty="0" smtClean="0"/>
              <a:t> </a:t>
            </a:r>
            <a:r>
              <a:rPr lang="ru-RU" dirty="0" err="1" smtClean="0"/>
              <a:t>образотворчого</a:t>
            </a:r>
            <a:r>
              <a:rPr lang="ru-RU" dirty="0" smtClean="0"/>
              <a:t> </a:t>
            </a:r>
            <a:r>
              <a:rPr lang="ru-RU" dirty="0" err="1" smtClean="0"/>
              <a:t>мистецтва</a:t>
            </a:r>
            <a:r>
              <a:rPr lang="ru-RU" dirty="0" smtClean="0"/>
              <a:t> В. Бородай, В. </a:t>
            </a:r>
            <a:r>
              <a:rPr lang="ru-RU" dirty="0" err="1" smtClean="0"/>
              <a:t>Задорожний</a:t>
            </a:r>
            <a:r>
              <a:rPr lang="ru-RU" dirty="0" smtClean="0"/>
              <a:t>, І. </a:t>
            </a:r>
            <a:r>
              <a:rPr lang="ru-RU" dirty="0" err="1" smtClean="0"/>
              <a:t>Гуторов</a:t>
            </a:r>
            <a:r>
              <a:rPr lang="ru-RU" dirty="0" smtClean="0"/>
              <a:t> та </a:t>
            </a:r>
            <a:r>
              <a:rPr lang="ru-RU" dirty="0" err="1" smtClean="0"/>
              <a:t>ін</a:t>
            </a:r>
            <a:r>
              <a:rPr lang="ru-RU" dirty="0" smtClean="0"/>
              <a:t>. </a:t>
            </a:r>
            <a:r>
              <a:rPr lang="ru-RU" dirty="0" err="1" smtClean="0"/>
              <a:t>Смертю</a:t>
            </a:r>
            <a:r>
              <a:rPr lang="ru-RU" dirty="0" smtClean="0"/>
              <a:t> </a:t>
            </a:r>
            <a:r>
              <a:rPr lang="ru-RU" dirty="0" err="1" smtClean="0"/>
              <a:t>хоробрих</a:t>
            </a:r>
            <a:r>
              <a:rPr lang="ru-RU" dirty="0" smtClean="0"/>
              <a:t> </a:t>
            </a:r>
            <a:r>
              <a:rPr lang="ru-RU" dirty="0" err="1" smtClean="0"/>
              <a:t>полягли</a:t>
            </a:r>
            <a:r>
              <a:rPr lang="ru-RU" dirty="0" smtClean="0"/>
              <a:t> в боях за </a:t>
            </a:r>
            <a:r>
              <a:rPr lang="ru-RU" dirty="0" err="1" smtClean="0"/>
              <a:t>батьківщину</a:t>
            </a:r>
            <a:r>
              <a:rPr lang="ru-RU" dirty="0" smtClean="0"/>
              <a:t> </a:t>
            </a:r>
            <a:r>
              <a:rPr lang="ru-RU" dirty="0" err="1" smtClean="0"/>
              <a:t>скульптори</a:t>
            </a:r>
            <a:r>
              <a:rPr lang="ru-RU" dirty="0" smtClean="0"/>
              <a:t> Б. </a:t>
            </a:r>
            <a:r>
              <a:rPr lang="ru-RU" dirty="0" err="1" smtClean="0"/>
              <a:t>Іванов</a:t>
            </a:r>
            <a:r>
              <a:rPr lang="ru-RU" dirty="0" smtClean="0"/>
              <a:t> та Г. Пивоваров, </a:t>
            </a:r>
            <a:r>
              <a:rPr lang="ru-RU" dirty="0" err="1" smtClean="0"/>
              <a:t>живописці</a:t>
            </a:r>
            <a:r>
              <a:rPr lang="ru-RU" dirty="0" smtClean="0"/>
              <a:t> Ф. Кличко, П. Сударик, О. Нестеренко, </a:t>
            </a:r>
            <a:r>
              <a:rPr lang="ru-RU" dirty="0" err="1" smtClean="0"/>
              <a:t>графіки</a:t>
            </a:r>
            <a:r>
              <a:rPr lang="ru-RU" dirty="0" smtClean="0"/>
              <a:t> В. Нерубенко, Л. </a:t>
            </a:r>
            <a:r>
              <a:rPr lang="ru-RU" dirty="0" err="1" smtClean="0"/>
              <a:t>Вербицький</a:t>
            </a:r>
            <a:r>
              <a:rPr lang="ru-RU" dirty="0" smtClean="0"/>
              <a:t>, П. </a:t>
            </a:r>
            <a:r>
              <a:rPr lang="ru-RU" dirty="0" err="1" smtClean="0"/>
              <a:t>Горілий</a:t>
            </a:r>
            <a:r>
              <a:rPr lang="ru-RU" dirty="0" smtClean="0"/>
              <a:t>. З </a:t>
            </a:r>
            <a:r>
              <a:rPr lang="ru-RU" dirty="0" err="1" smtClean="0"/>
              <a:t>усіх</a:t>
            </a:r>
            <a:r>
              <a:rPr lang="ru-RU" dirty="0" smtClean="0"/>
              <a:t> </a:t>
            </a:r>
            <a:r>
              <a:rPr lang="ru-RU" dirty="0" err="1" smtClean="0"/>
              <a:t>жанрів</a:t>
            </a:r>
            <a:r>
              <a:rPr lang="ru-RU" dirty="0" smtClean="0"/>
              <a:t> </a:t>
            </a:r>
            <a:r>
              <a:rPr lang="ru-RU" dirty="0" err="1" smtClean="0"/>
              <a:t>образотворчого</a:t>
            </a:r>
            <a:r>
              <a:rPr lang="ru-RU" dirty="0" smtClean="0"/>
              <a:t> </a:t>
            </a:r>
            <a:r>
              <a:rPr lang="ru-RU" dirty="0" err="1" smtClean="0"/>
              <a:t>мистецтва</a:t>
            </a:r>
            <a:r>
              <a:rPr lang="ru-RU" dirty="0" smtClean="0"/>
              <a:t> в </a:t>
            </a:r>
            <a:r>
              <a:rPr lang="ru-RU" dirty="0" err="1" smtClean="0"/>
              <a:t>цей</a:t>
            </a:r>
            <a:r>
              <a:rPr lang="ru-RU" dirty="0" smtClean="0"/>
              <a:t> </a:t>
            </a:r>
            <a:r>
              <a:rPr lang="ru-RU" dirty="0" err="1" smtClean="0"/>
              <a:t>період</a:t>
            </a:r>
            <a:r>
              <a:rPr lang="ru-RU" dirty="0" smtClean="0"/>
              <a:t> </a:t>
            </a:r>
            <a:r>
              <a:rPr lang="ru-RU" dirty="0" err="1" smtClean="0"/>
              <a:t>найінтенсивніше</a:t>
            </a:r>
            <a:r>
              <a:rPr lang="ru-RU" dirty="0" smtClean="0"/>
              <a:t> </a:t>
            </a:r>
            <a:r>
              <a:rPr lang="ru-RU" dirty="0" err="1" smtClean="0"/>
              <a:t>розвивається</a:t>
            </a:r>
            <a:r>
              <a:rPr lang="ru-RU" dirty="0" smtClean="0"/>
              <a:t> </a:t>
            </a:r>
            <a:r>
              <a:rPr lang="ru-RU" dirty="0" err="1" smtClean="0"/>
              <a:t>графіка</a:t>
            </a:r>
            <a:r>
              <a:rPr lang="ru-RU" dirty="0" smtClean="0"/>
              <a:t>. Тут перше </a:t>
            </a:r>
            <a:r>
              <a:rPr lang="ru-RU" dirty="0" err="1" smtClean="0"/>
              <a:t>місце</a:t>
            </a:r>
            <a:r>
              <a:rPr lang="ru-RU" dirty="0" smtClean="0"/>
              <a:t> </a:t>
            </a:r>
            <a:r>
              <a:rPr lang="ru-RU" dirty="0" err="1" smtClean="0"/>
              <a:t>посідають</a:t>
            </a:r>
            <a:r>
              <a:rPr lang="ru-RU" dirty="0" smtClean="0"/>
              <a:t> </a:t>
            </a:r>
            <a:r>
              <a:rPr lang="ru-RU" dirty="0" err="1" smtClean="0"/>
              <a:t>агітаційні</a:t>
            </a:r>
            <a:r>
              <a:rPr lang="ru-RU" dirty="0" smtClean="0"/>
              <a:t> </a:t>
            </a:r>
            <a:r>
              <a:rPr lang="ru-RU" dirty="0" err="1" smtClean="0"/>
              <a:t>види</a:t>
            </a:r>
            <a:r>
              <a:rPr lang="ru-RU" dirty="0" smtClean="0"/>
              <a:t> — плакат і </a:t>
            </a:r>
            <a:r>
              <a:rPr lang="ru-RU" dirty="0" err="1" smtClean="0"/>
              <a:t>сатиричний</a:t>
            </a:r>
            <a:r>
              <a:rPr lang="ru-RU" dirty="0" smtClean="0"/>
              <a:t> </a:t>
            </a:r>
            <a:r>
              <a:rPr lang="ru-RU" dirty="0" err="1" smtClean="0"/>
              <a:t>малюнок</a:t>
            </a:r>
            <a:r>
              <a:rPr lang="ru-RU" dirty="0" smtClean="0"/>
              <a:t>. У </a:t>
            </a:r>
            <a:r>
              <a:rPr lang="ru-RU" dirty="0" err="1" smtClean="0"/>
              <a:t>сатиричних</a:t>
            </a:r>
            <a:r>
              <a:rPr lang="ru-RU" dirty="0" smtClean="0"/>
              <a:t> жанрах </a:t>
            </a:r>
            <a:r>
              <a:rPr lang="ru-RU" dirty="0" err="1" smtClean="0"/>
              <a:t>працювали</a:t>
            </a:r>
            <a:r>
              <a:rPr lang="ru-RU" dirty="0" smtClean="0"/>
              <a:t> художники К. </a:t>
            </a:r>
            <a:r>
              <a:rPr lang="ru-RU" dirty="0" err="1" smtClean="0"/>
              <a:t>Агніт-Скледзевський</a:t>
            </a:r>
            <a:r>
              <a:rPr lang="ru-RU" dirty="0" smtClean="0"/>
              <a:t>, В. Гливенко, О. </a:t>
            </a:r>
            <a:r>
              <a:rPr lang="ru-RU" dirty="0" err="1" smtClean="0"/>
              <a:t>Козюренко</a:t>
            </a:r>
            <a:r>
              <a:rPr lang="ru-RU" dirty="0" smtClean="0"/>
              <a:t>, В. Литвиненко. </a:t>
            </a:r>
            <a:r>
              <a:rPr lang="ru-RU" dirty="0" err="1" smtClean="0"/>
              <a:t>їхні</a:t>
            </a:r>
            <a:r>
              <a:rPr lang="ru-RU" dirty="0" smtClean="0"/>
              <a:t> </a:t>
            </a:r>
            <a:r>
              <a:rPr lang="ru-RU" dirty="0" err="1" smtClean="0"/>
              <a:t>сатиричні</a:t>
            </a:r>
            <a:r>
              <a:rPr lang="ru-RU" dirty="0" smtClean="0"/>
              <a:t> </a:t>
            </a:r>
            <a:r>
              <a:rPr lang="ru-RU" dirty="0" err="1" smtClean="0"/>
              <a:t>плакати</a:t>
            </a:r>
            <a:r>
              <a:rPr lang="ru-RU" dirty="0" smtClean="0"/>
              <a:t> не </a:t>
            </a:r>
            <a:r>
              <a:rPr lang="ru-RU" dirty="0" err="1" smtClean="0"/>
              <a:t>лише</a:t>
            </a:r>
            <a:r>
              <a:rPr lang="ru-RU" dirty="0" smtClean="0"/>
              <a:t> </a:t>
            </a:r>
            <a:r>
              <a:rPr lang="ru-RU" dirty="0" err="1" smtClean="0"/>
              <a:t>викликали</a:t>
            </a:r>
            <a:r>
              <a:rPr lang="ru-RU" dirty="0" smtClean="0"/>
              <a:t> </a:t>
            </a:r>
            <a:r>
              <a:rPr lang="ru-RU" dirty="0" err="1" smtClean="0"/>
              <a:t>сміх</a:t>
            </a:r>
            <a:r>
              <a:rPr lang="ru-RU" dirty="0" smtClean="0"/>
              <a:t>, а й </a:t>
            </a:r>
            <a:r>
              <a:rPr lang="ru-RU" dirty="0" err="1" smtClean="0"/>
              <a:t>утверджували</a:t>
            </a:r>
            <a:r>
              <a:rPr lang="ru-RU" dirty="0" smtClean="0"/>
              <a:t> </a:t>
            </a:r>
            <a:r>
              <a:rPr lang="ru-RU" dirty="0" err="1" smtClean="0"/>
              <a:t>впевненість</a:t>
            </a:r>
            <a:r>
              <a:rPr lang="ru-RU" dirty="0" smtClean="0"/>
              <a:t> у </a:t>
            </a:r>
            <a:r>
              <a:rPr lang="ru-RU" dirty="0" err="1" smtClean="0"/>
              <a:t>розгромі</a:t>
            </a:r>
            <a:r>
              <a:rPr lang="ru-RU" dirty="0" smtClean="0"/>
              <a:t> фашизму.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19027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28" y="0"/>
            <a:ext cx="9139943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Висновок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7584" y="1628801"/>
            <a:ext cx="6984776" cy="295232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1800" dirty="0" smtClean="0"/>
              <a:t>Друга </a:t>
            </a:r>
            <a:r>
              <a:rPr lang="ru-RU" sz="1800" dirty="0" err="1" smtClean="0"/>
              <a:t>світова</a:t>
            </a:r>
            <a:r>
              <a:rPr lang="ru-RU" sz="1800" dirty="0" smtClean="0"/>
              <a:t> </a:t>
            </a:r>
            <a:r>
              <a:rPr lang="ru-RU" sz="1800" dirty="0" err="1" smtClean="0"/>
              <a:t>війна</a:t>
            </a:r>
            <a:r>
              <a:rPr lang="ru-RU" sz="1800" dirty="0" smtClean="0"/>
              <a:t> </a:t>
            </a:r>
            <a:r>
              <a:rPr lang="ru-RU" sz="1800" dirty="0" err="1" smtClean="0"/>
              <a:t>була</a:t>
            </a:r>
            <a:r>
              <a:rPr lang="ru-RU" sz="1800" dirty="0" smtClean="0"/>
              <a:t> </a:t>
            </a:r>
            <a:r>
              <a:rPr lang="ru-RU" sz="1800" dirty="0" err="1" smtClean="0"/>
              <a:t>серйозним</a:t>
            </a:r>
            <a:r>
              <a:rPr lang="ru-RU" sz="1800" dirty="0" smtClean="0"/>
              <a:t> </a:t>
            </a:r>
            <a:r>
              <a:rPr lang="ru-RU" sz="1800" dirty="0" err="1" smtClean="0"/>
              <a:t>екзаменом</a:t>
            </a:r>
            <a:r>
              <a:rPr lang="ru-RU" sz="1800" dirty="0" smtClean="0"/>
              <a:t> для </a:t>
            </a:r>
            <a:r>
              <a:rPr lang="ru-RU" sz="1800" dirty="0" err="1" smtClean="0"/>
              <a:t>української</a:t>
            </a:r>
            <a:r>
              <a:rPr lang="ru-RU" sz="1800" dirty="0" smtClean="0"/>
              <a:t> </a:t>
            </a:r>
            <a:r>
              <a:rPr lang="ru-RU" sz="1800" dirty="0" err="1" smtClean="0"/>
              <a:t>культури</a:t>
            </a:r>
            <a:r>
              <a:rPr lang="ru-RU" sz="1800" dirty="0" smtClean="0"/>
              <a:t>. </a:t>
            </a:r>
            <a:r>
              <a:rPr lang="ru-RU" sz="1800" dirty="0" err="1" smtClean="0"/>
              <a:t>Ніколи</a:t>
            </a:r>
            <a:r>
              <a:rPr lang="ru-RU" sz="1800" dirty="0" smtClean="0"/>
              <a:t> до того перед наукою, </a:t>
            </a:r>
            <a:r>
              <a:rPr lang="ru-RU" sz="1800" dirty="0" err="1" smtClean="0"/>
              <a:t>освітою</a:t>
            </a:r>
            <a:r>
              <a:rPr lang="ru-RU" sz="1800" dirty="0" smtClean="0"/>
              <a:t>, </a:t>
            </a:r>
            <a:r>
              <a:rPr lang="ru-RU" sz="1800" dirty="0" err="1" smtClean="0"/>
              <a:t>літературою</a:t>
            </a:r>
            <a:r>
              <a:rPr lang="ru-RU" sz="1800" dirty="0" smtClean="0"/>
              <a:t>, </a:t>
            </a:r>
            <a:r>
              <a:rPr lang="ru-RU" sz="1800" dirty="0" err="1" smtClean="0"/>
              <a:t>мистецтвом</a:t>
            </a:r>
            <a:r>
              <a:rPr lang="ru-RU" sz="1800" dirty="0" smtClean="0"/>
              <a:t>, </a:t>
            </a:r>
            <a:r>
              <a:rPr lang="ru-RU" sz="1800" dirty="0" err="1" smtClean="0"/>
              <a:t>культосвітніми</a:t>
            </a:r>
            <a:r>
              <a:rPr lang="ru-RU" sz="1800" dirty="0" smtClean="0"/>
              <a:t> закладами, </a:t>
            </a:r>
            <a:r>
              <a:rPr lang="ru-RU" sz="1800" dirty="0" err="1" smtClean="0"/>
              <a:t>пресою</a:t>
            </a:r>
            <a:r>
              <a:rPr lang="ru-RU" sz="1800" dirty="0" smtClean="0"/>
              <a:t>, </a:t>
            </a:r>
            <a:r>
              <a:rPr lang="ru-RU" sz="1800" dirty="0" err="1" smtClean="0"/>
              <a:t>радіо</a:t>
            </a:r>
            <a:r>
              <a:rPr lang="ru-RU" sz="1800" dirty="0" smtClean="0"/>
              <a:t> не стояли </a:t>
            </a:r>
            <a:r>
              <a:rPr lang="ru-RU" sz="1800" dirty="0" err="1" smtClean="0"/>
              <a:t>такі</a:t>
            </a:r>
            <a:r>
              <a:rPr lang="ru-RU" sz="1800" dirty="0" smtClean="0"/>
              <a:t> </a:t>
            </a:r>
            <a:r>
              <a:rPr lang="ru-RU" sz="1800" dirty="0" err="1" smtClean="0"/>
              <a:t>складні</a:t>
            </a:r>
            <a:r>
              <a:rPr lang="ru-RU" sz="1800" dirty="0" smtClean="0"/>
              <a:t> й </a:t>
            </a:r>
            <a:r>
              <a:rPr lang="ru-RU" sz="1800" dirty="0" err="1" smtClean="0"/>
              <a:t>відповідальні</a:t>
            </a:r>
            <a:r>
              <a:rPr lang="ru-RU" sz="1800" dirty="0" smtClean="0"/>
              <a:t> </a:t>
            </a:r>
            <a:r>
              <a:rPr lang="ru-RU" sz="1800" dirty="0" err="1" smtClean="0"/>
              <a:t>завдання</a:t>
            </a:r>
            <a:r>
              <a:rPr lang="ru-RU" sz="1800" dirty="0" smtClean="0"/>
              <a:t>. </a:t>
            </a:r>
            <a:r>
              <a:rPr lang="ru-RU" sz="1800" dirty="0" err="1" smtClean="0"/>
              <a:t>Ніколи</a:t>
            </a:r>
            <a:r>
              <a:rPr lang="ru-RU" sz="1800" dirty="0" smtClean="0"/>
              <a:t> </a:t>
            </a:r>
            <a:r>
              <a:rPr lang="ru-RU" sz="1800" dirty="0" err="1" smtClean="0"/>
              <a:t>ще</a:t>
            </a:r>
            <a:r>
              <a:rPr lang="ru-RU" sz="1800" dirty="0" smtClean="0"/>
              <a:t> </a:t>
            </a:r>
            <a:r>
              <a:rPr lang="ru-RU" sz="1800" dirty="0" err="1" smtClean="0"/>
              <a:t>діячам</a:t>
            </a:r>
            <a:r>
              <a:rPr lang="ru-RU" sz="1800" dirty="0" smtClean="0"/>
              <a:t> </a:t>
            </a:r>
            <a:r>
              <a:rPr lang="ru-RU" sz="1800" dirty="0" err="1" smtClean="0"/>
              <a:t>культури</a:t>
            </a:r>
            <a:r>
              <a:rPr lang="ru-RU" sz="1800" dirty="0" smtClean="0"/>
              <a:t> і науки не </a:t>
            </a:r>
            <a:r>
              <a:rPr lang="ru-RU" sz="1800" dirty="0" err="1" smtClean="0"/>
              <a:t>доводилося</a:t>
            </a:r>
            <a:r>
              <a:rPr lang="ru-RU" sz="1800" dirty="0" smtClean="0"/>
              <a:t> </a:t>
            </a:r>
            <a:r>
              <a:rPr lang="ru-RU" sz="1800" dirty="0" err="1" smtClean="0"/>
              <a:t>працювати</a:t>
            </a:r>
            <a:r>
              <a:rPr lang="ru-RU" sz="1800" dirty="0" smtClean="0"/>
              <a:t> в таких тяжких і </a:t>
            </a:r>
            <a:r>
              <a:rPr lang="ru-RU" sz="1800" dirty="0" err="1" smtClean="0"/>
              <a:t>несприятливих</a:t>
            </a:r>
            <a:r>
              <a:rPr lang="ru-RU" sz="1800" dirty="0" smtClean="0"/>
              <a:t> </a:t>
            </a:r>
            <a:r>
              <a:rPr lang="ru-RU" sz="1800" dirty="0" err="1" smtClean="0"/>
              <a:t>умовах</a:t>
            </a:r>
            <a:r>
              <a:rPr lang="ru-RU" sz="1800" dirty="0" smtClean="0"/>
              <a:t>, у </a:t>
            </a:r>
            <a:r>
              <a:rPr lang="ru-RU" sz="1800" dirty="0" err="1" smtClean="0"/>
              <a:t>які</a:t>
            </a:r>
            <a:r>
              <a:rPr lang="ru-RU" sz="1800" dirty="0" smtClean="0"/>
              <a:t> поставила </a:t>
            </a:r>
            <a:r>
              <a:rPr lang="ru-RU" sz="1800" dirty="0" err="1" smtClean="0"/>
              <a:t>їх</a:t>
            </a:r>
            <a:r>
              <a:rPr lang="ru-RU" sz="1800" dirty="0" smtClean="0"/>
              <a:t> </a:t>
            </a:r>
            <a:r>
              <a:rPr lang="ru-RU" sz="1800" dirty="0" err="1" smtClean="0"/>
              <a:t>війна</a:t>
            </a:r>
            <a:r>
              <a:rPr lang="ru-RU" sz="1800" dirty="0" smtClean="0"/>
              <a:t>. І </a:t>
            </a:r>
            <a:r>
              <a:rPr lang="ru-RU" sz="1800" dirty="0" err="1" smtClean="0"/>
              <a:t>слід</a:t>
            </a:r>
            <a:r>
              <a:rPr lang="ru-RU" sz="1800" dirty="0" smtClean="0"/>
              <a:t> </a:t>
            </a:r>
            <a:r>
              <a:rPr lang="ru-RU" sz="1800" dirty="0" err="1" smtClean="0"/>
              <a:t>зазначити</a:t>
            </a:r>
            <a:r>
              <a:rPr lang="ru-RU" sz="1800" dirty="0" smtClean="0"/>
              <a:t>, </a:t>
            </a:r>
            <a:r>
              <a:rPr lang="ru-RU" sz="1800" dirty="0" err="1" smtClean="0"/>
              <a:t>що</a:t>
            </a:r>
            <a:r>
              <a:rPr lang="ru-RU" sz="1800" dirty="0" smtClean="0"/>
              <a:t> </a:t>
            </a:r>
            <a:r>
              <a:rPr lang="ru-RU" sz="1800" dirty="0" err="1" smtClean="0"/>
              <a:t>українська</a:t>
            </a:r>
            <a:r>
              <a:rPr lang="ru-RU" sz="1800" dirty="0" smtClean="0"/>
              <a:t> культура і </a:t>
            </a:r>
            <a:r>
              <a:rPr lang="ru-RU" sz="1800" dirty="0" err="1" smtClean="0"/>
              <a:t>її</a:t>
            </a:r>
            <a:r>
              <a:rPr lang="ru-RU" sz="1800" dirty="0" smtClean="0"/>
              <a:t> </a:t>
            </a:r>
            <a:r>
              <a:rPr lang="ru-RU" sz="1800" dirty="0" err="1" smtClean="0"/>
              <a:t>творці</a:t>
            </a:r>
            <a:r>
              <a:rPr lang="ru-RU" sz="1800" dirty="0" smtClean="0"/>
              <a:t> </a:t>
            </a:r>
            <a:r>
              <a:rPr lang="ru-RU" sz="1800" dirty="0" err="1" smtClean="0"/>
              <a:t>виявилися</a:t>
            </a:r>
            <a:r>
              <a:rPr lang="ru-RU" sz="1800" dirty="0" smtClean="0"/>
              <a:t> на </a:t>
            </a:r>
            <a:r>
              <a:rPr lang="ru-RU" sz="1800" dirty="0" err="1" smtClean="0"/>
              <a:t>висоті</a:t>
            </a:r>
            <a:r>
              <a:rPr lang="ru-RU" sz="1800" dirty="0" smtClean="0"/>
              <a:t> </a:t>
            </a:r>
            <a:r>
              <a:rPr lang="ru-RU" sz="1800" dirty="0" err="1" smtClean="0"/>
              <a:t>свого</a:t>
            </a:r>
            <a:r>
              <a:rPr lang="ru-RU" sz="1800" dirty="0" smtClean="0"/>
              <a:t> </a:t>
            </a:r>
            <a:r>
              <a:rPr lang="ru-RU" sz="1800" dirty="0" err="1" smtClean="0"/>
              <a:t>покликання</a:t>
            </a:r>
            <a:r>
              <a:rPr lang="ru-RU" sz="1800" dirty="0" smtClean="0"/>
              <a:t>: вони все </a:t>
            </a:r>
            <a:r>
              <a:rPr lang="ru-RU" sz="1800" dirty="0" err="1" smtClean="0"/>
              <a:t>підпорядкували</a:t>
            </a:r>
            <a:r>
              <a:rPr lang="ru-RU" sz="1800" dirty="0" smtClean="0"/>
              <a:t> </a:t>
            </a:r>
            <a:r>
              <a:rPr lang="ru-RU" sz="1800" dirty="0" err="1" smtClean="0"/>
              <a:t>завданням</a:t>
            </a:r>
            <a:r>
              <a:rPr lang="ru-RU" sz="1800" dirty="0" smtClean="0"/>
              <a:t> </a:t>
            </a:r>
            <a:r>
              <a:rPr lang="ru-RU" sz="1800" dirty="0" err="1" smtClean="0"/>
              <a:t>розгрому</a:t>
            </a:r>
            <a:r>
              <a:rPr lang="ru-RU" sz="1800" dirty="0" smtClean="0"/>
              <a:t> ворога. В </a:t>
            </a:r>
            <a:r>
              <a:rPr lang="ru-RU" sz="1800" dirty="0" err="1" smtClean="0"/>
              <a:t>складних</a:t>
            </a:r>
            <a:r>
              <a:rPr lang="ru-RU" sz="1800" dirty="0" smtClean="0"/>
              <a:t> </a:t>
            </a:r>
            <a:r>
              <a:rPr lang="ru-RU" sz="1800" dirty="0" err="1" smtClean="0"/>
              <a:t>умовах</a:t>
            </a:r>
            <a:r>
              <a:rPr lang="ru-RU" sz="1800" dirty="0" smtClean="0"/>
              <a:t> </a:t>
            </a:r>
            <a:r>
              <a:rPr lang="ru-RU" sz="1800" dirty="0" err="1" smtClean="0"/>
              <a:t>війни</a:t>
            </a:r>
            <a:r>
              <a:rPr lang="ru-RU" sz="1800" dirty="0" smtClean="0"/>
              <a:t> культура стала </a:t>
            </a:r>
            <a:r>
              <a:rPr lang="ru-RU" sz="1800" dirty="0" err="1" smtClean="0"/>
              <a:t>могутнім</a:t>
            </a:r>
            <a:r>
              <a:rPr lang="ru-RU" sz="1800" dirty="0" smtClean="0"/>
              <a:t> </a:t>
            </a:r>
            <a:r>
              <a:rPr lang="ru-RU" sz="1800" dirty="0" err="1" smtClean="0"/>
              <a:t>знаряддям</a:t>
            </a:r>
            <a:r>
              <a:rPr lang="ru-RU" sz="1800" dirty="0" smtClean="0"/>
              <a:t> у </a:t>
            </a:r>
            <a:r>
              <a:rPr lang="ru-RU" sz="1800" dirty="0" err="1" smtClean="0"/>
              <a:t>боротьбі</a:t>
            </a:r>
            <a:r>
              <a:rPr lang="ru-RU" sz="1800" dirty="0" smtClean="0"/>
              <a:t> </a:t>
            </a:r>
            <a:r>
              <a:rPr lang="ru-RU" sz="1800" dirty="0" err="1" smtClean="0"/>
              <a:t>проти</a:t>
            </a:r>
            <a:r>
              <a:rPr lang="ru-RU" sz="1800" dirty="0" smtClean="0"/>
              <a:t> фашизму та </a:t>
            </a:r>
            <a:r>
              <a:rPr lang="ru-RU" sz="1800" dirty="0" err="1" smtClean="0"/>
              <a:t>його</a:t>
            </a:r>
            <a:r>
              <a:rPr lang="ru-RU" sz="1800" dirty="0" smtClean="0"/>
              <a:t> </a:t>
            </a:r>
            <a:r>
              <a:rPr lang="ru-RU" sz="1800" dirty="0" err="1" smtClean="0"/>
              <a:t>людиноненависницької</a:t>
            </a:r>
            <a:r>
              <a:rPr lang="ru-RU" sz="1800" dirty="0" smtClean="0"/>
              <a:t> </a:t>
            </a:r>
            <a:r>
              <a:rPr lang="ru-RU" sz="1800" dirty="0" err="1" smtClean="0"/>
              <a:t>ідеології</a:t>
            </a:r>
            <a:r>
              <a:rPr lang="ru-RU" sz="1800" dirty="0" smtClean="0"/>
              <a:t>.</a:t>
            </a:r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2956409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28" y="0"/>
            <a:ext cx="9139943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План: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Вступ.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Наука.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err="1" smtClean="0"/>
              <a:t>Осв</a:t>
            </a:r>
            <a:r>
              <a:rPr lang="uk-UA" dirty="0" err="1" smtClean="0"/>
              <a:t>іта</a:t>
            </a:r>
            <a:r>
              <a:rPr lang="uk-UA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err="1" smtClean="0"/>
              <a:t>Засоби</a:t>
            </a:r>
            <a:r>
              <a:rPr lang="ru-RU" dirty="0" smtClean="0"/>
              <a:t> </a:t>
            </a:r>
            <a:r>
              <a:rPr lang="ru-RU" dirty="0" err="1" smtClean="0"/>
              <a:t>масової</a:t>
            </a:r>
            <a:r>
              <a:rPr lang="ru-RU" dirty="0" smtClean="0"/>
              <a:t> </a:t>
            </a:r>
            <a:r>
              <a:rPr lang="ru-RU" dirty="0" err="1" smtClean="0"/>
              <a:t>інформації</a:t>
            </a:r>
            <a:r>
              <a:rPr lang="ru-RU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Театр та </a:t>
            </a:r>
            <a:r>
              <a:rPr lang="ru-RU" dirty="0" err="1" smtClean="0"/>
              <a:t>кіно</a:t>
            </a:r>
            <a:r>
              <a:rPr lang="ru-RU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err="1" smtClean="0"/>
              <a:t>Образотворче</a:t>
            </a:r>
            <a:r>
              <a:rPr lang="ru-RU" dirty="0" smtClean="0"/>
              <a:t> </a:t>
            </a:r>
            <a:r>
              <a:rPr lang="ru-RU" dirty="0" err="1" smtClean="0"/>
              <a:t>мистецтво</a:t>
            </a:r>
            <a:r>
              <a:rPr lang="ru-RU" dirty="0" smtClean="0"/>
              <a:t>.</a:t>
            </a:r>
          </a:p>
          <a:p>
            <a:pPr marL="0" indent="0">
              <a:buNone/>
            </a:pPr>
            <a:r>
              <a:rPr lang="uk-UA" dirty="0" smtClean="0"/>
              <a:t>7. Висновок.</a:t>
            </a: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2724689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28" y="0"/>
            <a:ext cx="9139943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1143000"/>
          </a:xfrm>
        </p:spPr>
        <p:txBody>
          <a:bodyPr/>
          <a:lstStyle/>
          <a:p>
            <a:r>
              <a:rPr lang="ru-RU" dirty="0" err="1" smtClean="0"/>
              <a:t>Вступ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908720"/>
            <a:ext cx="8229600" cy="5688632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10000"/>
              </a:lnSpc>
              <a:buNone/>
            </a:pPr>
            <a:r>
              <a:rPr lang="uk-UA" sz="1800" dirty="0" smtClean="0"/>
              <a:t>      Друга Світова Війна стала величезною загрозою для культури України. Було знищено надзвичайно багато її цінних пам'яток, розграбовано музейні та приватні колекції, тисячі музейних експонатів були вивезені за кордон і не повернуті після закінчення війни.</a:t>
            </a:r>
          </a:p>
          <a:p>
            <a:pPr marL="0" indent="0" algn="just">
              <a:lnSpc>
                <a:spcPct val="110000"/>
              </a:lnSpc>
              <a:buNone/>
            </a:pPr>
            <a:r>
              <a:rPr lang="ru-RU" sz="1800" dirty="0" smtClean="0"/>
              <a:t>     На </a:t>
            </a:r>
            <a:r>
              <a:rPr lang="ru-RU" sz="1800" dirty="0" err="1" smtClean="0"/>
              <a:t>окупованій</a:t>
            </a:r>
            <a:r>
              <a:rPr lang="ru-RU" sz="1800" dirty="0" smtClean="0"/>
              <a:t> </a:t>
            </a:r>
            <a:r>
              <a:rPr lang="ru-RU" sz="1800" dirty="0" err="1" smtClean="0"/>
              <a:t>території</a:t>
            </a:r>
            <a:r>
              <a:rPr lang="ru-RU" sz="1800" dirty="0" smtClean="0"/>
              <a:t> </a:t>
            </a:r>
            <a:r>
              <a:rPr lang="ru-RU" sz="1800" dirty="0" err="1" smtClean="0"/>
              <a:t>фашисти</a:t>
            </a:r>
            <a:r>
              <a:rPr lang="ru-RU" sz="1800" dirty="0" smtClean="0"/>
              <a:t> </a:t>
            </a:r>
            <a:r>
              <a:rPr lang="ru-RU" sz="1800" dirty="0" err="1" smtClean="0"/>
              <a:t>пильно</a:t>
            </a:r>
            <a:r>
              <a:rPr lang="ru-RU" sz="1800" dirty="0" smtClean="0"/>
              <a:t> </a:t>
            </a:r>
            <a:r>
              <a:rPr lang="ru-RU" sz="1800" dirty="0" err="1" smtClean="0"/>
              <a:t>контролювали</a:t>
            </a:r>
            <a:r>
              <a:rPr lang="ru-RU" sz="1800" dirty="0" smtClean="0"/>
              <a:t> </a:t>
            </a:r>
            <a:r>
              <a:rPr lang="ru-RU" sz="1800" dirty="0" err="1" smtClean="0"/>
              <a:t>національне</a:t>
            </a:r>
            <a:r>
              <a:rPr lang="ru-RU" sz="1800" dirty="0" smtClean="0"/>
              <a:t> </a:t>
            </a:r>
            <a:r>
              <a:rPr lang="ru-RU" sz="1800" dirty="0" err="1" smtClean="0"/>
              <a:t>життя</a:t>
            </a:r>
            <a:r>
              <a:rPr lang="ru-RU" sz="1800" dirty="0" smtClean="0"/>
              <a:t>. </a:t>
            </a:r>
          </a:p>
          <a:p>
            <a:pPr marL="0" indent="0" algn="just">
              <a:lnSpc>
                <a:spcPct val="110000"/>
              </a:lnSpc>
              <a:buNone/>
            </a:pPr>
            <a:r>
              <a:rPr lang="uk-UA" sz="1800" dirty="0" smtClean="0"/>
              <a:t>Наприкінці 1941 р. вони заборонили публічні зібрання, створення товариств. На початку 1942 р. у Галичині було заборонено всі українські організації, встановлено ретельний контроль за діяльністю засобів масової інформації, нагляд за діячами літератури і мистецтва. Школи закривались, дозволялося працювати лише початковим класам. Почалися масові розстріли інтелігенції. Так, у Києві були розстріляні поетеса Олена </a:t>
            </a:r>
            <a:r>
              <a:rPr lang="uk-UA" sz="1800" dirty="0" err="1" smtClean="0"/>
              <a:t>Теліга</a:t>
            </a:r>
            <a:r>
              <a:rPr lang="uk-UA" sz="1800" dirty="0" smtClean="0"/>
              <a:t>, поет І. </a:t>
            </a:r>
            <a:r>
              <a:rPr lang="uk-UA" sz="1800" dirty="0" err="1" smtClean="0"/>
              <a:t>Ірлявський</a:t>
            </a:r>
            <a:r>
              <a:rPr lang="uk-UA" sz="1800" dirty="0" smtClean="0"/>
              <a:t>, редактор газети "Українська дійсність" І. Рогач та ін.</a:t>
            </a:r>
          </a:p>
          <a:p>
            <a:pPr marL="0" indent="0" algn="just">
              <a:lnSpc>
                <a:spcPct val="110000"/>
              </a:lnSpc>
              <a:buNone/>
            </a:pPr>
            <a:r>
              <a:rPr lang="uk-UA" sz="1800" dirty="0" smtClean="0"/>
              <a:t>      Величезних масштабів набуло пограбування окупантами мистецьких та історичних цінностей українського народу, відчутних втрат зазнали історичні та краєзнавчі музеї, бібліотеки, картинні галереї. </a:t>
            </a:r>
          </a:p>
          <a:p>
            <a:pPr marL="0" indent="0">
              <a:buNone/>
            </a:pPr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377762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2" y="0"/>
            <a:ext cx="9138285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9634" y="1052736"/>
            <a:ext cx="8229600" cy="926976"/>
          </a:xfrm>
        </p:spPr>
        <p:txBody>
          <a:bodyPr/>
          <a:lstStyle/>
          <a:p>
            <a:r>
              <a:rPr lang="ru-RU" dirty="0" smtClean="0">
                <a:solidFill>
                  <a:schemeClr val="bg1">
                    <a:lumMod val="50000"/>
                  </a:schemeClr>
                </a:solidFill>
              </a:rPr>
              <a:t>Наука</a:t>
            </a:r>
            <a:endParaRPr lang="ru-RU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9634" y="2204864"/>
            <a:ext cx="8229600" cy="3866834"/>
          </a:xfrm>
        </p:spPr>
        <p:txBody>
          <a:bodyPr>
            <a:normAutofit fontScale="70000" lnSpcReduction="20000"/>
          </a:bodyPr>
          <a:lstStyle/>
          <a:p>
            <a:pPr marL="0" indent="0" algn="just">
              <a:lnSpc>
                <a:spcPct val="120000"/>
              </a:lnSpc>
              <a:buNone/>
            </a:pPr>
            <a:r>
              <a:rPr lang="ru-RU" dirty="0" smtClean="0"/>
              <a:t>     </a:t>
            </a:r>
            <a:r>
              <a:rPr lang="ru-RU" sz="2600" dirty="0" smtClean="0"/>
              <a:t>Над </a:t>
            </a:r>
            <a:r>
              <a:rPr lang="ru-RU" sz="2600" dirty="0" err="1" smtClean="0"/>
              <a:t>науковим</a:t>
            </a:r>
            <a:r>
              <a:rPr lang="ru-RU" sz="2600" dirty="0" smtClean="0"/>
              <a:t> </a:t>
            </a:r>
            <a:r>
              <a:rPr lang="ru-RU" sz="2600" dirty="0" err="1" smtClean="0"/>
              <a:t>вирішенням</a:t>
            </a:r>
            <a:r>
              <a:rPr lang="ru-RU" sz="2600" dirty="0" smtClean="0"/>
              <a:t> </a:t>
            </a:r>
            <a:r>
              <a:rPr lang="ru-RU" sz="2600" dirty="0" err="1" smtClean="0"/>
              <a:t>найважливіших</a:t>
            </a:r>
            <a:r>
              <a:rPr lang="ru-RU" sz="2600" dirty="0" smtClean="0"/>
              <a:t> проблем </a:t>
            </a:r>
            <a:r>
              <a:rPr lang="ru-RU" sz="2600" dirty="0" err="1" smtClean="0"/>
              <a:t>воєнного</a:t>
            </a:r>
            <a:r>
              <a:rPr lang="ru-RU" sz="2600" dirty="0" smtClean="0"/>
              <a:t> часу </a:t>
            </a:r>
            <a:r>
              <a:rPr lang="ru-RU" sz="2600" dirty="0" err="1" smtClean="0"/>
              <a:t>працювало</a:t>
            </a:r>
            <a:r>
              <a:rPr lang="ru-RU" sz="2600" dirty="0" smtClean="0"/>
              <a:t> </a:t>
            </a:r>
            <a:r>
              <a:rPr lang="ru-RU" sz="2600" dirty="0" err="1" smtClean="0"/>
              <a:t>понад</a:t>
            </a:r>
            <a:r>
              <a:rPr lang="ru-RU" sz="2600" dirty="0" smtClean="0"/>
              <a:t> 70 </a:t>
            </a:r>
            <a:r>
              <a:rPr lang="ru-RU" sz="2600" dirty="0" err="1" smtClean="0"/>
              <a:t>ВУЗів</a:t>
            </a:r>
            <a:r>
              <a:rPr lang="ru-RU" sz="2600" dirty="0" smtClean="0"/>
              <a:t>, </a:t>
            </a:r>
            <a:r>
              <a:rPr lang="ru-RU" sz="2600" dirty="0" err="1" smtClean="0"/>
              <a:t>евакуйованих</a:t>
            </a:r>
            <a:r>
              <a:rPr lang="ru-RU" sz="2600" dirty="0" smtClean="0"/>
              <a:t> з </a:t>
            </a:r>
            <a:r>
              <a:rPr lang="ru-RU" sz="2600" dirty="0" err="1" smtClean="0"/>
              <a:t>України</a:t>
            </a:r>
            <a:r>
              <a:rPr lang="ru-RU" sz="2600" dirty="0" smtClean="0"/>
              <a:t> до Казахстану, </a:t>
            </a:r>
            <a:r>
              <a:rPr lang="ru-RU" sz="2600" dirty="0" err="1" smtClean="0"/>
              <a:t>Туркменії</a:t>
            </a:r>
            <a:r>
              <a:rPr lang="ru-RU" sz="2600" dirty="0" smtClean="0"/>
              <a:t>, Узбекистану, </a:t>
            </a:r>
            <a:r>
              <a:rPr lang="ru-RU" sz="2600" dirty="0" err="1" smtClean="0"/>
              <a:t>Киргизії</a:t>
            </a:r>
            <a:r>
              <a:rPr lang="ru-RU" sz="2600" dirty="0" smtClean="0"/>
              <a:t>. </a:t>
            </a:r>
          </a:p>
          <a:p>
            <a:pPr marL="0" indent="0" algn="just">
              <a:lnSpc>
                <a:spcPct val="120000"/>
              </a:lnSpc>
              <a:buNone/>
            </a:pPr>
            <a:r>
              <a:rPr lang="ru-RU" sz="2600" dirty="0"/>
              <a:t> </a:t>
            </a:r>
            <a:r>
              <a:rPr lang="ru-RU" sz="2600" dirty="0" smtClean="0"/>
              <a:t>    На </a:t>
            </a:r>
            <a:r>
              <a:rPr lang="ru-RU" sz="2600" dirty="0" err="1" smtClean="0"/>
              <a:t>базі</a:t>
            </a:r>
            <a:r>
              <a:rPr lang="ru-RU" sz="2600" dirty="0" smtClean="0"/>
              <a:t> </a:t>
            </a:r>
            <a:r>
              <a:rPr lang="ru-RU" sz="2600" dirty="0" err="1" smtClean="0"/>
              <a:t>промислових</a:t>
            </a:r>
            <a:r>
              <a:rPr lang="ru-RU" sz="2600" dirty="0" smtClean="0"/>
              <a:t> </a:t>
            </a:r>
            <a:r>
              <a:rPr lang="ru-RU" sz="2600" dirty="0" err="1" smtClean="0"/>
              <a:t>підприємств</a:t>
            </a:r>
            <a:r>
              <a:rPr lang="ru-RU" sz="2600" dirty="0" smtClean="0"/>
              <a:t> </a:t>
            </a:r>
            <a:r>
              <a:rPr lang="ru-RU" sz="2600" dirty="0" err="1" smtClean="0"/>
              <a:t>продовжували</a:t>
            </a:r>
            <a:r>
              <a:rPr lang="ru-RU" sz="2600" dirty="0" smtClean="0"/>
              <a:t> </a:t>
            </a:r>
            <a:r>
              <a:rPr lang="ru-RU" sz="2600" dirty="0" err="1" smtClean="0"/>
              <a:t>працювати</a:t>
            </a:r>
            <a:r>
              <a:rPr lang="ru-RU" sz="2600" dirty="0" smtClean="0"/>
              <a:t> </a:t>
            </a:r>
            <a:r>
              <a:rPr lang="ru-RU" sz="2600" dirty="0" err="1" smtClean="0"/>
              <a:t>Інститут</a:t>
            </a:r>
            <a:r>
              <a:rPr lang="ru-RU" sz="2600" dirty="0" smtClean="0"/>
              <a:t> </a:t>
            </a:r>
            <a:r>
              <a:rPr lang="ru-RU" sz="2600" dirty="0" err="1" smtClean="0"/>
              <a:t>електрозварювання</a:t>
            </a:r>
            <a:r>
              <a:rPr lang="ru-RU" sz="2600" dirty="0" smtClean="0"/>
              <a:t> у </a:t>
            </a:r>
            <a:r>
              <a:rPr lang="ru-RU" sz="2600" dirty="0" err="1" smtClean="0"/>
              <a:t>Нижньому</a:t>
            </a:r>
            <a:r>
              <a:rPr lang="ru-RU" sz="2600" dirty="0" smtClean="0"/>
              <a:t> </a:t>
            </a:r>
            <a:r>
              <a:rPr lang="ru-RU" sz="2600" dirty="0" err="1" smtClean="0"/>
              <a:t>Тагілі</a:t>
            </a:r>
            <a:r>
              <a:rPr lang="ru-RU" sz="2600" dirty="0" smtClean="0"/>
              <a:t>, </a:t>
            </a:r>
            <a:r>
              <a:rPr lang="ru-RU" sz="2600" dirty="0" err="1" smtClean="0"/>
              <a:t>Інститут</a:t>
            </a:r>
            <a:r>
              <a:rPr lang="ru-RU" sz="2600" dirty="0" smtClean="0"/>
              <a:t> </a:t>
            </a:r>
            <a:r>
              <a:rPr lang="ru-RU" sz="2600" dirty="0" err="1" smtClean="0"/>
              <a:t>енергетики</a:t>
            </a:r>
            <a:r>
              <a:rPr lang="ru-RU" sz="2600" dirty="0" smtClean="0"/>
              <a:t> — у Ко-</a:t>
            </a:r>
            <a:r>
              <a:rPr lang="ru-RU" sz="2600" dirty="0" err="1" smtClean="0"/>
              <a:t>пейську</a:t>
            </a:r>
            <a:r>
              <a:rPr lang="ru-RU" sz="2600" dirty="0" smtClean="0"/>
              <a:t> (</a:t>
            </a:r>
            <a:r>
              <a:rPr lang="ru-RU" sz="2600" dirty="0" err="1" smtClean="0"/>
              <a:t>Челябінська</a:t>
            </a:r>
            <a:r>
              <a:rPr lang="ru-RU" sz="2600" dirty="0" smtClean="0"/>
              <a:t> обл.), </a:t>
            </a:r>
            <a:r>
              <a:rPr lang="ru-RU" sz="2600" dirty="0" err="1" smtClean="0"/>
              <a:t>Інститут</a:t>
            </a:r>
            <a:r>
              <a:rPr lang="ru-RU" sz="2600" dirty="0" smtClean="0"/>
              <a:t> </a:t>
            </a:r>
            <a:r>
              <a:rPr lang="ru-RU" sz="2600" dirty="0" err="1" smtClean="0"/>
              <a:t>чорної</a:t>
            </a:r>
            <a:r>
              <a:rPr lang="ru-RU" sz="2600" dirty="0" smtClean="0"/>
              <a:t> </a:t>
            </a:r>
            <a:r>
              <a:rPr lang="ru-RU" sz="2600" dirty="0" err="1" smtClean="0"/>
              <a:t>металургії</a:t>
            </a:r>
            <a:r>
              <a:rPr lang="ru-RU" sz="2600" dirty="0" smtClean="0"/>
              <a:t> — у </a:t>
            </a:r>
            <a:r>
              <a:rPr lang="ru-RU" sz="2600" dirty="0" err="1" smtClean="0"/>
              <a:t>Сверд-ловську</a:t>
            </a:r>
            <a:r>
              <a:rPr lang="ru-RU" sz="2600" dirty="0" smtClean="0"/>
              <a:t>, </a:t>
            </a:r>
            <a:r>
              <a:rPr lang="ru-RU" sz="2600" dirty="0" err="1" smtClean="0"/>
              <a:t>фізико-технічний</a:t>
            </a:r>
            <a:r>
              <a:rPr lang="ru-RU" sz="2600" dirty="0" smtClean="0"/>
              <a:t> </a:t>
            </a:r>
            <a:r>
              <a:rPr lang="ru-RU" sz="2600" dirty="0" err="1" smtClean="0"/>
              <a:t>інститут</a:t>
            </a:r>
            <a:r>
              <a:rPr lang="ru-RU" sz="2600" dirty="0" smtClean="0"/>
              <a:t> — в Алма-</a:t>
            </a:r>
            <a:r>
              <a:rPr lang="ru-RU" sz="2600" dirty="0" err="1" smtClean="0"/>
              <a:t>Аті</a:t>
            </a:r>
            <a:r>
              <a:rPr lang="ru-RU" sz="2600" dirty="0" smtClean="0"/>
              <a:t>. </a:t>
            </a:r>
          </a:p>
          <a:p>
            <a:pPr marL="0" indent="0" algn="just">
              <a:lnSpc>
                <a:spcPct val="120000"/>
              </a:lnSpc>
              <a:buNone/>
            </a:pPr>
            <a:r>
              <a:rPr lang="ru-RU" sz="2600" dirty="0" smtClean="0"/>
              <a:t>     </a:t>
            </a:r>
            <a:r>
              <a:rPr lang="ru-RU" sz="2600" dirty="0" err="1" smtClean="0"/>
              <a:t>Інститути</a:t>
            </a:r>
            <a:r>
              <a:rPr lang="ru-RU" sz="2600" dirty="0" smtClean="0"/>
              <a:t> </a:t>
            </a:r>
            <a:r>
              <a:rPr lang="ru-RU" sz="2600" dirty="0" err="1" smtClean="0"/>
              <a:t>історії</a:t>
            </a:r>
            <a:r>
              <a:rPr lang="ru-RU" sz="2600" dirty="0" smtClean="0"/>
              <a:t>, </a:t>
            </a:r>
            <a:r>
              <a:rPr lang="ru-RU" sz="2600" dirty="0" err="1" smtClean="0"/>
              <a:t>економіки</a:t>
            </a:r>
            <a:r>
              <a:rPr lang="ru-RU" sz="2600" dirty="0" smtClean="0"/>
              <a:t>, </a:t>
            </a:r>
            <a:r>
              <a:rPr lang="ru-RU" sz="2600" dirty="0" err="1" smtClean="0"/>
              <a:t>археології</a:t>
            </a:r>
            <a:r>
              <a:rPr lang="ru-RU" sz="2600" dirty="0" smtClean="0"/>
              <a:t>, </a:t>
            </a:r>
            <a:r>
              <a:rPr lang="ru-RU" sz="2600" dirty="0" err="1" smtClean="0"/>
              <a:t>мовознавства</a:t>
            </a:r>
            <a:r>
              <a:rPr lang="ru-RU" sz="2600" dirty="0" smtClean="0"/>
              <a:t> і </a:t>
            </a:r>
            <a:r>
              <a:rPr lang="ru-RU" sz="2600" dirty="0" err="1" smtClean="0"/>
              <a:t>літературознавства</a:t>
            </a:r>
            <a:r>
              <a:rPr lang="ru-RU" sz="2600" dirty="0" smtClean="0"/>
              <a:t> </a:t>
            </a:r>
            <a:r>
              <a:rPr lang="ru-RU" sz="2600" dirty="0" err="1" smtClean="0"/>
              <a:t>були</a:t>
            </a:r>
            <a:r>
              <a:rPr lang="ru-RU" sz="2600" dirty="0" smtClean="0"/>
              <a:t> </a:t>
            </a:r>
            <a:r>
              <a:rPr lang="ru-RU" sz="2600" dirty="0" err="1" smtClean="0"/>
              <a:t>об'єднані</a:t>
            </a:r>
            <a:r>
              <a:rPr lang="ru-RU" sz="2600" dirty="0" smtClean="0"/>
              <a:t> в </a:t>
            </a:r>
            <a:r>
              <a:rPr lang="ru-RU" sz="2600" dirty="0" err="1" smtClean="0"/>
              <a:t>Інститут</a:t>
            </a:r>
            <a:r>
              <a:rPr lang="ru-RU" sz="2600" dirty="0" smtClean="0"/>
              <a:t> </a:t>
            </a:r>
            <a:r>
              <a:rPr lang="ru-RU" sz="2600" dirty="0" err="1" smtClean="0"/>
              <a:t>суспільних</a:t>
            </a:r>
            <a:r>
              <a:rPr lang="ru-RU" sz="2600" dirty="0" smtClean="0"/>
              <a:t> наук. </a:t>
            </a:r>
            <a:r>
              <a:rPr lang="ru-RU" sz="2600" dirty="0" err="1" smtClean="0"/>
              <a:t>Історики</a:t>
            </a:r>
            <a:r>
              <a:rPr lang="ru-RU" sz="2600" dirty="0" smtClean="0"/>
              <a:t> </a:t>
            </a:r>
            <a:r>
              <a:rPr lang="ru-RU" sz="2600" dirty="0" err="1" smtClean="0"/>
              <a:t>видали</a:t>
            </a:r>
            <a:r>
              <a:rPr lang="ru-RU" sz="2600" dirty="0" smtClean="0"/>
              <a:t> </a:t>
            </a:r>
            <a:r>
              <a:rPr lang="ru-RU" sz="2600" dirty="0" err="1" smtClean="0"/>
              <a:t>праці</a:t>
            </a:r>
            <a:r>
              <a:rPr lang="ru-RU" sz="2600" dirty="0" smtClean="0"/>
              <a:t> «</a:t>
            </a:r>
            <a:r>
              <a:rPr lang="ru-RU" sz="2600" dirty="0" err="1" smtClean="0"/>
              <a:t>Боротьба</a:t>
            </a:r>
            <a:r>
              <a:rPr lang="ru-RU" sz="2600" dirty="0" smtClean="0"/>
              <a:t> </a:t>
            </a:r>
            <a:r>
              <a:rPr lang="ru-RU" sz="2600" dirty="0" err="1" smtClean="0"/>
              <a:t>українського</a:t>
            </a:r>
            <a:r>
              <a:rPr lang="ru-RU" sz="2600" dirty="0" smtClean="0"/>
              <a:t> народу </a:t>
            </a:r>
            <a:r>
              <a:rPr lang="ru-RU" sz="2600" dirty="0" err="1" smtClean="0"/>
              <a:t>проти</a:t>
            </a:r>
            <a:r>
              <a:rPr lang="ru-RU" sz="2600" dirty="0" smtClean="0"/>
              <a:t> </a:t>
            </a:r>
            <a:r>
              <a:rPr lang="ru-RU" sz="2600" dirty="0" err="1" smtClean="0"/>
              <a:t>німецьких</a:t>
            </a:r>
            <a:r>
              <a:rPr lang="ru-RU" sz="2600" dirty="0" smtClean="0"/>
              <a:t> </a:t>
            </a:r>
            <a:r>
              <a:rPr lang="ru-RU" sz="2600" dirty="0" err="1" smtClean="0"/>
              <a:t>загарбників</a:t>
            </a:r>
            <a:r>
              <a:rPr lang="ru-RU" sz="2600" dirty="0" smtClean="0"/>
              <a:t>», </a:t>
            </a:r>
            <a:r>
              <a:rPr lang="ru-RU" sz="2600" dirty="0" err="1" smtClean="0"/>
              <a:t>серію</a:t>
            </a:r>
            <a:r>
              <a:rPr lang="ru-RU" sz="2600" dirty="0" smtClean="0"/>
              <a:t> </a:t>
            </a:r>
            <a:r>
              <a:rPr lang="ru-RU" sz="2600" dirty="0" err="1" smtClean="0"/>
              <a:t>брошур</a:t>
            </a:r>
            <a:r>
              <a:rPr lang="ru-RU" sz="2600" dirty="0" smtClean="0"/>
              <a:t> про </a:t>
            </a:r>
            <a:r>
              <a:rPr lang="ru-RU" sz="2600" dirty="0" err="1" smtClean="0"/>
              <a:t>народних</a:t>
            </a:r>
            <a:r>
              <a:rPr lang="ru-RU" sz="2600" dirty="0" smtClean="0"/>
              <a:t> </a:t>
            </a:r>
            <a:r>
              <a:rPr lang="ru-RU" sz="2600" dirty="0" err="1" smtClean="0"/>
              <a:t>героїв</a:t>
            </a:r>
            <a:r>
              <a:rPr lang="ru-RU" sz="2600" dirty="0" smtClean="0"/>
              <a:t> </a:t>
            </a:r>
            <a:r>
              <a:rPr lang="ru-RU" sz="2600" dirty="0" err="1" smtClean="0"/>
              <a:t>України</a:t>
            </a:r>
            <a:r>
              <a:rPr lang="ru-RU" sz="2600" dirty="0" smtClean="0"/>
              <a:t>. </a:t>
            </a:r>
            <a:r>
              <a:rPr lang="ru-RU" sz="2600" dirty="0" err="1" smtClean="0"/>
              <a:t>Ці</a:t>
            </a:r>
            <a:r>
              <a:rPr lang="ru-RU" sz="2600" dirty="0" smtClean="0"/>
              <a:t> </a:t>
            </a:r>
            <a:r>
              <a:rPr lang="ru-RU" sz="2600" dirty="0" err="1" smtClean="0"/>
              <a:t>видання</a:t>
            </a:r>
            <a:r>
              <a:rPr lang="ru-RU" sz="2600" dirty="0" smtClean="0"/>
              <a:t>, авторами </a:t>
            </a:r>
            <a:r>
              <a:rPr lang="ru-RU" sz="2600" dirty="0" err="1" smtClean="0"/>
              <a:t>яких</a:t>
            </a:r>
            <a:r>
              <a:rPr lang="ru-RU" sz="2600" dirty="0" smtClean="0"/>
              <a:t> </a:t>
            </a:r>
            <a:r>
              <a:rPr lang="ru-RU" sz="2600" dirty="0" err="1" smtClean="0"/>
              <a:t>були</a:t>
            </a:r>
            <a:r>
              <a:rPr lang="ru-RU" sz="2600" dirty="0" smtClean="0"/>
              <a:t> </a:t>
            </a:r>
            <a:r>
              <a:rPr lang="ru-RU" sz="2600" dirty="0" err="1" smtClean="0"/>
              <a:t>відомі</a:t>
            </a:r>
            <a:r>
              <a:rPr lang="ru-RU" sz="2600" dirty="0" smtClean="0"/>
              <a:t> </a:t>
            </a:r>
            <a:r>
              <a:rPr lang="ru-RU" sz="2600" dirty="0" err="1" smtClean="0"/>
              <a:t>історики</a:t>
            </a:r>
            <a:r>
              <a:rPr lang="ru-RU" sz="2600" dirty="0" smtClean="0"/>
              <a:t> </a:t>
            </a:r>
            <a:r>
              <a:rPr lang="ru-RU" sz="2600" dirty="0" err="1" smtClean="0"/>
              <a:t>України</a:t>
            </a:r>
            <a:r>
              <a:rPr lang="ru-RU" sz="2600" dirty="0" smtClean="0"/>
              <a:t> М. </a:t>
            </a:r>
            <a:r>
              <a:rPr lang="ru-RU" sz="2600" dirty="0" err="1" smtClean="0"/>
              <a:t>Петровський</a:t>
            </a:r>
            <a:r>
              <a:rPr lang="ru-RU" sz="2600" dirty="0" smtClean="0"/>
              <a:t>, К. </a:t>
            </a:r>
            <a:r>
              <a:rPr lang="ru-RU" sz="2600" dirty="0" err="1" smtClean="0"/>
              <a:t>Гуслистий</a:t>
            </a:r>
            <a:r>
              <a:rPr lang="ru-RU" sz="2600" dirty="0" smtClean="0"/>
              <a:t>, М. Супруненко та </a:t>
            </a:r>
            <a:r>
              <a:rPr lang="ru-RU" sz="2600" dirty="0" err="1" smtClean="0"/>
              <a:t>інші</a:t>
            </a:r>
            <a:r>
              <a:rPr lang="ru-RU" sz="2600" dirty="0" smtClean="0"/>
              <a:t>, </a:t>
            </a:r>
            <a:r>
              <a:rPr lang="ru-RU" sz="2600" dirty="0" err="1" smtClean="0"/>
              <a:t>мали</a:t>
            </a:r>
            <a:r>
              <a:rPr lang="ru-RU" sz="2600" dirty="0" smtClean="0"/>
              <a:t> </a:t>
            </a:r>
            <a:r>
              <a:rPr lang="ru-RU" sz="2600" dirty="0" err="1" smtClean="0"/>
              <a:t>важливе</a:t>
            </a:r>
            <a:r>
              <a:rPr lang="ru-RU" sz="2600" dirty="0" smtClean="0"/>
              <a:t> </a:t>
            </a:r>
            <a:r>
              <a:rPr lang="ru-RU" sz="2600" dirty="0" err="1" smtClean="0"/>
              <a:t>значення</a:t>
            </a:r>
            <a:r>
              <a:rPr lang="ru-RU" sz="2600" dirty="0" smtClean="0"/>
              <a:t> в </a:t>
            </a:r>
            <a:r>
              <a:rPr lang="ru-RU" sz="2600" dirty="0" err="1" smtClean="0"/>
              <a:t>ідеологічній</a:t>
            </a:r>
            <a:r>
              <a:rPr lang="ru-RU" sz="2600" dirty="0" smtClean="0"/>
              <a:t> </a:t>
            </a:r>
            <a:r>
              <a:rPr lang="ru-RU" sz="2600" dirty="0" err="1" smtClean="0"/>
              <a:t>боротьбі</a:t>
            </a:r>
            <a:r>
              <a:rPr lang="ru-RU" sz="2600" dirty="0" smtClean="0"/>
              <a:t> з ворогом.</a:t>
            </a:r>
          </a:p>
          <a:p>
            <a:pPr marL="0" indent="0">
              <a:lnSpc>
                <a:spcPct val="120000"/>
              </a:lnSpc>
              <a:buNone/>
            </a:pPr>
            <a:endParaRPr lang="ru-RU" sz="2600" b="1" dirty="0" smtClean="0"/>
          </a:p>
          <a:p>
            <a:pPr marL="0" indent="0">
              <a:lnSpc>
                <a:spcPct val="120000"/>
              </a:lnSpc>
              <a:buNone/>
            </a:pPr>
            <a:endParaRPr lang="ru-RU" sz="2600" b="1" dirty="0"/>
          </a:p>
          <a:p>
            <a:pPr marL="0" indent="0">
              <a:lnSpc>
                <a:spcPct val="120000"/>
              </a:lnSpc>
              <a:buNone/>
            </a:pPr>
            <a:endParaRPr lang="ru-RU" sz="2600" b="1" dirty="0" smtClean="0"/>
          </a:p>
          <a:p>
            <a:pPr marL="0" indent="0">
              <a:lnSpc>
                <a:spcPct val="120000"/>
              </a:lnSpc>
              <a:buNone/>
            </a:pPr>
            <a:endParaRPr lang="ru-RU" sz="2600" b="1" dirty="0"/>
          </a:p>
          <a:p>
            <a:pPr marL="0" indent="0">
              <a:lnSpc>
                <a:spcPct val="120000"/>
              </a:lnSpc>
              <a:buNone/>
            </a:pPr>
            <a:endParaRPr lang="ru-RU" sz="2600" b="1" dirty="0" smtClean="0"/>
          </a:p>
          <a:p>
            <a:pPr marL="0" indent="0">
              <a:lnSpc>
                <a:spcPct val="120000"/>
              </a:lnSpc>
              <a:buNone/>
            </a:pPr>
            <a:endParaRPr lang="ru-RU" sz="2600" b="1" dirty="0"/>
          </a:p>
        </p:txBody>
      </p:sp>
    </p:spTree>
    <p:extLst>
      <p:ext uri="{BB962C8B-B14F-4D97-AF65-F5344CB8AC3E}">
        <p14:creationId xmlns:p14="http://schemas.microsoft.com/office/powerpoint/2010/main" val="3453597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5" y="0"/>
            <a:ext cx="9138285" cy="6858000"/>
          </a:xfrm>
          <a:prstGeom prst="rect">
            <a:avLst/>
          </a:prstGeom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0057" y="1268760"/>
            <a:ext cx="4688007" cy="4824536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lnSpc>
                <a:spcPct val="120000"/>
              </a:lnSpc>
              <a:buNone/>
            </a:pPr>
            <a:r>
              <a:rPr lang="ru-RU" sz="2600" dirty="0" smtClean="0"/>
              <a:t>     </a:t>
            </a:r>
            <a:r>
              <a:rPr lang="ru-RU" sz="26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Військова</a:t>
            </a:r>
            <a:r>
              <a:rPr lang="ru-RU" sz="2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наука. </a:t>
            </a:r>
            <a:r>
              <a:rPr lang="ru-RU" sz="2600" dirty="0" err="1" smtClean="0"/>
              <a:t>Науково-дослідні</a:t>
            </a:r>
            <a:r>
              <a:rPr lang="ru-RU" sz="2600" dirty="0" smtClean="0"/>
              <a:t> </a:t>
            </a:r>
            <a:r>
              <a:rPr lang="ru-RU" sz="2600" dirty="0" err="1" smtClean="0"/>
              <a:t>роботи</a:t>
            </a:r>
            <a:r>
              <a:rPr lang="ru-RU" sz="2600" dirty="0" smtClean="0"/>
              <a:t> проводила </a:t>
            </a:r>
            <a:r>
              <a:rPr lang="ru-RU" sz="2600" dirty="0" err="1" smtClean="0"/>
              <a:t>Академія</a:t>
            </a:r>
            <a:r>
              <a:rPr lang="ru-RU" sz="2600" dirty="0" smtClean="0"/>
              <a:t> наук УРСР. </a:t>
            </a:r>
            <a:r>
              <a:rPr lang="ru-RU" sz="2600" dirty="0" err="1" smtClean="0"/>
              <a:t>Фахівці</a:t>
            </a:r>
            <a:r>
              <a:rPr lang="ru-RU" sz="2600" dirty="0" smtClean="0"/>
              <a:t> </a:t>
            </a:r>
            <a:r>
              <a:rPr lang="ru-RU" sz="2600" dirty="0" err="1" smtClean="0"/>
              <a:t>фізико-технічного</a:t>
            </a:r>
            <a:r>
              <a:rPr lang="ru-RU" sz="2600" dirty="0" smtClean="0"/>
              <a:t> </a:t>
            </a:r>
            <a:r>
              <a:rPr lang="ru-RU" sz="2600" dirty="0" err="1" smtClean="0"/>
              <a:t>інституту</a:t>
            </a:r>
            <a:r>
              <a:rPr lang="ru-RU" sz="2600" dirty="0" smtClean="0"/>
              <a:t> АН УРСР </a:t>
            </a:r>
            <a:r>
              <a:rPr lang="ru-RU" sz="2600" dirty="0" err="1" smtClean="0"/>
              <a:t>реалізовували</a:t>
            </a:r>
            <a:r>
              <a:rPr lang="ru-RU" sz="2600" dirty="0" smtClean="0"/>
              <a:t> </a:t>
            </a:r>
            <a:r>
              <a:rPr lang="ru-RU" sz="2600" dirty="0" err="1" smtClean="0"/>
              <a:t>оборонну</a:t>
            </a:r>
            <a:r>
              <a:rPr lang="ru-RU" sz="2600" dirty="0" smtClean="0"/>
              <a:t> </a:t>
            </a:r>
            <a:r>
              <a:rPr lang="ru-RU" sz="2600" dirty="0" err="1" smtClean="0"/>
              <a:t>програму</a:t>
            </a:r>
            <a:r>
              <a:rPr lang="ru-RU" sz="2600" dirty="0" smtClean="0"/>
              <a:t>: вони </a:t>
            </a:r>
            <a:r>
              <a:rPr lang="ru-RU" sz="2600" dirty="0" err="1" smtClean="0"/>
              <a:t>розробили</a:t>
            </a:r>
            <a:r>
              <a:rPr lang="ru-RU" sz="2600" dirty="0" smtClean="0"/>
              <a:t> </a:t>
            </a:r>
            <a:r>
              <a:rPr lang="ru-RU" sz="2600" dirty="0" err="1" smtClean="0"/>
              <a:t>прилади</a:t>
            </a:r>
            <a:r>
              <a:rPr lang="ru-RU" sz="2600" dirty="0" smtClean="0"/>
              <a:t> для </a:t>
            </a:r>
            <a:r>
              <a:rPr lang="ru-RU" sz="2600" dirty="0" err="1" smtClean="0"/>
              <a:t>військової</a:t>
            </a:r>
            <a:r>
              <a:rPr lang="ru-RU" sz="2600" dirty="0" smtClean="0"/>
              <a:t> </a:t>
            </a:r>
            <a:r>
              <a:rPr lang="ru-RU" sz="2600" dirty="0" err="1" smtClean="0"/>
              <a:t>авіації</a:t>
            </a:r>
            <a:r>
              <a:rPr lang="ru-RU" sz="2600" dirty="0" smtClean="0"/>
              <a:t>, </a:t>
            </a:r>
            <a:r>
              <a:rPr lang="ru-RU" sz="2600" dirty="0" err="1" smtClean="0"/>
              <a:t>радіолокації</a:t>
            </a:r>
            <a:r>
              <a:rPr lang="ru-RU" sz="2600" dirty="0" smtClean="0"/>
              <a:t>, </a:t>
            </a:r>
            <a:r>
              <a:rPr lang="ru-RU" sz="2600" dirty="0" err="1" smtClean="0"/>
              <a:t>пеленгації</a:t>
            </a:r>
            <a:r>
              <a:rPr lang="ru-RU" sz="2600" dirty="0" smtClean="0"/>
              <a:t>. </a:t>
            </a:r>
            <a:r>
              <a:rPr lang="ru-RU" sz="2600" dirty="0" err="1" smtClean="0"/>
              <a:t>Інститут</a:t>
            </a:r>
            <a:r>
              <a:rPr lang="ru-RU" sz="2600" dirty="0" smtClean="0"/>
              <a:t> </a:t>
            </a:r>
            <a:r>
              <a:rPr lang="ru-RU" sz="2600" dirty="0" err="1" smtClean="0"/>
              <a:t>електрозварювання</a:t>
            </a:r>
            <a:r>
              <a:rPr lang="ru-RU" sz="2600" dirty="0" smtClean="0"/>
              <a:t> АН УРСР, </a:t>
            </a:r>
            <a:r>
              <a:rPr lang="ru-RU" sz="2600" dirty="0" err="1" smtClean="0"/>
              <a:t>очолюваний</a:t>
            </a:r>
            <a:r>
              <a:rPr lang="ru-RU" sz="2600" dirty="0" smtClean="0"/>
              <a:t> Є. Патоном, </a:t>
            </a:r>
            <a:r>
              <a:rPr lang="ru-RU" sz="2600" dirty="0" err="1" smtClean="0"/>
              <a:t>розробив</a:t>
            </a:r>
            <a:r>
              <a:rPr lang="ru-RU" sz="2600" dirty="0" smtClean="0"/>
              <a:t> метод автоматичного дугового </a:t>
            </a:r>
            <a:r>
              <a:rPr lang="ru-RU" sz="2600" dirty="0" err="1" smtClean="0"/>
              <a:t>зварювання</a:t>
            </a:r>
            <a:r>
              <a:rPr lang="ru-RU" sz="2600" dirty="0" smtClean="0"/>
              <a:t> </a:t>
            </a:r>
            <a:r>
              <a:rPr lang="ru-RU" sz="2600" dirty="0" err="1" smtClean="0"/>
              <a:t>під</a:t>
            </a:r>
            <a:r>
              <a:rPr lang="ru-RU" sz="2600" dirty="0" smtClean="0"/>
              <a:t> флюсом </a:t>
            </a:r>
            <a:r>
              <a:rPr lang="ru-RU" sz="2600" dirty="0" err="1" smtClean="0"/>
              <a:t>під</a:t>
            </a:r>
            <a:r>
              <a:rPr lang="ru-RU" sz="2600" dirty="0" smtClean="0"/>
              <a:t> час </a:t>
            </a:r>
            <a:r>
              <a:rPr lang="ru-RU" sz="2600" dirty="0" err="1" smtClean="0"/>
              <a:t>складання</a:t>
            </a:r>
            <a:r>
              <a:rPr lang="ru-RU" sz="2600" dirty="0" smtClean="0"/>
              <a:t> </a:t>
            </a:r>
            <a:r>
              <a:rPr lang="ru-RU" sz="2600" dirty="0" err="1" smtClean="0"/>
              <a:t>корпусів</a:t>
            </a:r>
            <a:r>
              <a:rPr lang="ru-RU" sz="2600" dirty="0" smtClean="0"/>
              <a:t> </a:t>
            </a:r>
            <a:r>
              <a:rPr lang="ru-RU" sz="2600" dirty="0" err="1" smtClean="0"/>
              <a:t>танків</a:t>
            </a:r>
            <a:r>
              <a:rPr lang="ru-RU" sz="2600" dirty="0" smtClean="0"/>
              <a:t> Т-34. </a:t>
            </a:r>
            <a:r>
              <a:rPr lang="ru-RU" sz="2600" dirty="0" err="1" smtClean="0"/>
              <a:t>Цей</a:t>
            </a:r>
            <a:r>
              <a:rPr lang="ru-RU" sz="2600" dirty="0" smtClean="0"/>
              <a:t> метод дозволив </a:t>
            </a:r>
            <a:r>
              <a:rPr lang="ru-RU" sz="2600" dirty="0" err="1" smtClean="0"/>
              <a:t>поліпшити</a:t>
            </a:r>
            <a:r>
              <a:rPr lang="ru-RU" sz="2600" dirty="0" smtClean="0"/>
              <a:t> </a:t>
            </a:r>
            <a:r>
              <a:rPr lang="ru-RU" sz="2600" dirty="0" err="1" smtClean="0"/>
              <a:t>міцність</a:t>
            </a:r>
            <a:r>
              <a:rPr lang="ru-RU" sz="2600" dirty="0" smtClean="0"/>
              <a:t> та </a:t>
            </a:r>
            <a:r>
              <a:rPr lang="ru-RU" sz="2600" dirty="0" err="1" smtClean="0"/>
              <a:t>якість</a:t>
            </a:r>
            <a:r>
              <a:rPr lang="ru-RU" sz="2600" dirty="0" smtClean="0"/>
              <a:t> </a:t>
            </a:r>
            <a:r>
              <a:rPr lang="ru-RU" sz="2600" dirty="0" err="1" smtClean="0"/>
              <a:t>бойових</a:t>
            </a:r>
            <a:r>
              <a:rPr lang="ru-RU" sz="2600" dirty="0" smtClean="0"/>
              <a:t> машин.</a:t>
            </a:r>
          </a:p>
          <a:p>
            <a:pPr marL="0" indent="0" algn="just">
              <a:lnSpc>
                <a:spcPct val="120000"/>
              </a:lnSpc>
              <a:buNone/>
            </a:pPr>
            <a:endParaRPr lang="ru-RU" sz="2600" dirty="0"/>
          </a:p>
          <a:p>
            <a:pPr marL="0" indent="0">
              <a:lnSpc>
                <a:spcPct val="120000"/>
              </a:lnSpc>
              <a:buNone/>
            </a:pPr>
            <a:endParaRPr lang="ru-RU" sz="2600" b="1" dirty="0" smtClean="0"/>
          </a:p>
          <a:p>
            <a:pPr marL="0" indent="0">
              <a:lnSpc>
                <a:spcPct val="120000"/>
              </a:lnSpc>
              <a:buNone/>
            </a:pPr>
            <a:endParaRPr lang="ru-RU" sz="2600" b="1" dirty="0"/>
          </a:p>
          <a:p>
            <a:pPr marL="0" indent="0">
              <a:lnSpc>
                <a:spcPct val="120000"/>
              </a:lnSpc>
              <a:buNone/>
            </a:pPr>
            <a:endParaRPr lang="ru-RU" sz="2600" b="1" dirty="0" smtClean="0"/>
          </a:p>
          <a:p>
            <a:pPr marL="0" indent="0">
              <a:lnSpc>
                <a:spcPct val="120000"/>
              </a:lnSpc>
              <a:buNone/>
            </a:pPr>
            <a:endParaRPr lang="ru-RU" sz="2600" b="1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3731" y="1143000"/>
            <a:ext cx="3429000" cy="4572000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6156176" y="5715000"/>
            <a:ext cx="194421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  </a:t>
            </a:r>
            <a:r>
              <a:rPr lang="ru-RU" b="1" dirty="0" err="1" smtClean="0"/>
              <a:t>Євген</a:t>
            </a:r>
            <a:r>
              <a:rPr lang="ru-RU" b="1" dirty="0" smtClean="0"/>
              <a:t> Патон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74945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5" y="0"/>
            <a:ext cx="9138285" cy="6858000"/>
          </a:xfrm>
          <a:prstGeom prst="rect">
            <a:avLst/>
          </a:prstGeom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340767"/>
            <a:ext cx="5048047" cy="5040561"/>
          </a:xfrm>
        </p:spPr>
        <p:txBody>
          <a:bodyPr>
            <a:normAutofit fontScale="47500" lnSpcReduction="20000"/>
          </a:bodyPr>
          <a:lstStyle/>
          <a:p>
            <a:pPr marL="0" indent="0" algn="just">
              <a:lnSpc>
                <a:spcPct val="120000"/>
              </a:lnSpc>
              <a:buNone/>
            </a:pPr>
            <a:r>
              <a:rPr lang="ru-RU" sz="3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Медицина.</a:t>
            </a:r>
            <a:r>
              <a:rPr lang="ru-RU" sz="3800" b="1" dirty="0" smtClean="0"/>
              <a:t> </a:t>
            </a:r>
            <a:r>
              <a:rPr lang="ru-RU" sz="3800" dirty="0" err="1" smtClean="0"/>
              <a:t>Українські</a:t>
            </a:r>
            <a:r>
              <a:rPr lang="ru-RU" sz="3800" dirty="0" smtClean="0"/>
              <a:t> </a:t>
            </a:r>
            <a:r>
              <a:rPr lang="ru-RU" sz="3800" dirty="0" err="1" smtClean="0"/>
              <a:t>вчені</a:t>
            </a:r>
            <a:r>
              <a:rPr lang="ru-RU" sz="3800" dirty="0" smtClean="0"/>
              <a:t> </a:t>
            </a:r>
            <a:r>
              <a:rPr lang="ru-RU" sz="3800" dirty="0" err="1" smtClean="0"/>
              <a:t>розробили</a:t>
            </a:r>
            <a:r>
              <a:rPr lang="ru-RU" sz="3800" dirty="0" smtClean="0"/>
              <a:t> </a:t>
            </a:r>
            <a:r>
              <a:rPr lang="ru-RU" sz="3800" dirty="0" err="1" smtClean="0"/>
              <a:t>нові</a:t>
            </a:r>
            <a:r>
              <a:rPr lang="ru-RU" sz="3800" dirty="0" smtClean="0"/>
              <a:t> </a:t>
            </a:r>
            <a:r>
              <a:rPr lang="ru-RU" sz="3800" dirty="0" err="1" smtClean="0"/>
              <a:t>ефективні</a:t>
            </a:r>
            <a:r>
              <a:rPr lang="ru-RU" sz="3800" dirty="0" smtClean="0"/>
              <a:t> </a:t>
            </a:r>
            <a:r>
              <a:rPr lang="ru-RU" sz="3800" dirty="0" err="1" smtClean="0"/>
              <a:t>методи</a:t>
            </a:r>
            <a:r>
              <a:rPr lang="ru-RU" sz="3800" dirty="0" smtClean="0"/>
              <a:t> </a:t>
            </a:r>
            <a:r>
              <a:rPr lang="ru-RU" sz="3800" dirty="0" err="1" smtClean="0"/>
              <a:t>лікування</a:t>
            </a:r>
            <a:r>
              <a:rPr lang="ru-RU" sz="3800" dirty="0" smtClean="0"/>
              <a:t> </a:t>
            </a:r>
            <a:r>
              <a:rPr lang="ru-RU" sz="3800" dirty="0" err="1" smtClean="0"/>
              <a:t>поранених</a:t>
            </a:r>
            <a:r>
              <a:rPr lang="ru-RU" sz="3800" dirty="0" smtClean="0"/>
              <a:t>. </a:t>
            </a:r>
            <a:r>
              <a:rPr lang="ru-RU" sz="3800" dirty="0" err="1" smtClean="0"/>
              <a:t>Інститут</a:t>
            </a:r>
            <a:r>
              <a:rPr lang="ru-RU" sz="3800" dirty="0" smtClean="0"/>
              <a:t> </a:t>
            </a:r>
            <a:r>
              <a:rPr lang="ru-RU" sz="3800" dirty="0" err="1" smtClean="0"/>
              <a:t>клінічної</a:t>
            </a:r>
            <a:r>
              <a:rPr lang="ru-RU" sz="3800" dirty="0" smtClean="0"/>
              <a:t> </a:t>
            </a:r>
            <a:r>
              <a:rPr lang="ru-RU" sz="3800" dirty="0" err="1" smtClean="0"/>
              <a:t>фізіології</a:t>
            </a:r>
            <a:r>
              <a:rPr lang="ru-RU" sz="3800" dirty="0" smtClean="0"/>
              <a:t> на </a:t>
            </a:r>
            <a:r>
              <a:rPr lang="ru-RU" sz="3800" dirty="0" err="1" smtClean="0"/>
              <a:t>чолі</a:t>
            </a:r>
            <a:r>
              <a:rPr lang="ru-RU" sz="3800" dirty="0" smtClean="0"/>
              <a:t> з </a:t>
            </a:r>
            <a:r>
              <a:rPr lang="ru-RU" sz="3800" dirty="0" err="1" smtClean="0"/>
              <a:t>академіком</a:t>
            </a:r>
            <a:r>
              <a:rPr lang="ru-RU" sz="3800" dirty="0" smtClean="0"/>
              <a:t> О. Богомольцем створив </a:t>
            </a:r>
            <a:r>
              <a:rPr lang="ru-RU" sz="3800" dirty="0" err="1" smtClean="0"/>
              <a:t>препарати</a:t>
            </a:r>
            <a:r>
              <a:rPr lang="ru-RU" sz="3800" dirty="0" smtClean="0"/>
              <a:t> для </a:t>
            </a:r>
            <a:r>
              <a:rPr lang="ru-RU" sz="3800" dirty="0" err="1" smtClean="0"/>
              <a:t>лікування</a:t>
            </a:r>
            <a:r>
              <a:rPr lang="ru-RU" sz="3800" dirty="0" smtClean="0"/>
              <a:t> ран та </a:t>
            </a:r>
            <a:r>
              <a:rPr lang="ru-RU" sz="3800" dirty="0" err="1" smtClean="0"/>
              <a:t>переломів</a:t>
            </a:r>
            <a:r>
              <a:rPr lang="ru-RU" sz="3800" dirty="0" smtClean="0"/>
              <a:t> </a:t>
            </a:r>
            <a:r>
              <a:rPr lang="ru-RU" sz="3800" dirty="0" err="1" smtClean="0"/>
              <a:t>кісток</a:t>
            </a:r>
            <a:r>
              <a:rPr lang="ru-RU" sz="3800" dirty="0" smtClean="0"/>
              <a:t>. </a:t>
            </a:r>
            <a:r>
              <a:rPr lang="ru-RU" sz="3800" dirty="0" err="1" smtClean="0"/>
              <a:t>Співробітники</a:t>
            </a:r>
            <a:r>
              <a:rPr lang="ru-RU" sz="3800" dirty="0" smtClean="0"/>
              <a:t> </a:t>
            </a:r>
            <a:r>
              <a:rPr lang="ru-RU" sz="3800" dirty="0" err="1" smtClean="0"/>
              <a:t>Харківського</a:t>
            </a:r>
            <a:r>
              <a:rPr lang="ru-RU" sz="3800" dirty="0" smtClean="0"/>
              <a:t> </a:t>
            </a:r>
            <a:r>
              <a:rPr lang="ru-RU" sz="3800" dirty="0" err="1" smtClean="0"/>
              <a:t>інституту</a:t>
            </a:r>
            <a:r>
              <a:rPr lang="ru-RU" sz="3800" dirty="0" smtClean="0"/>
              <a:t> </a:t>
            </a:r>
            <a:r>
              <a:rPr lang="ru-RU" sz="3800" dirty="0" err="1" smtClean="0"/>
              <a:t>переливання</a:t>
            </a:r>
            <a:r>
              <a:rPr lang="ru-RU" sz="3800" dirty="0" smtClean="0"/>
              <a:t> </a:t>
            </a:r>
            <a:r>
              <a:rPr lang="ru-RU" sz="3800" dirty="0" err="1" smtClean="0"/>
              <a:t>крові</a:t>
            </a:r>
            <a:r>
              <a:rPr lang="ru-RU" sz="3800" dirty="0" smtClean="0"/>
              <a:t> </a:t>
            </a:r>
            <a:r>
              <a:rPr lang="ru-RU" sz="3800" dirty="0" err="1" smtClean="0"/>
              <a:t>організували</a:t>
            </a:r>
            <a:r>
              <a:rPr lang="ru-RU" sz="3800" dirty="0" smtClean="0"/>
              <a:t> </a:t>
            </a:r>
            <a:r>
              <a:rPr lang="ru-RU" sz="3800" dirty="0" err="1" smtClean="0"/>
              <a:t>пункти</a:t>
            </a:r>
            <a:r>
              <a:rPr lang="ru-RU" sz="3800" dirty="0" smtClean="0"/>
              <a:t> </a:t>
            </a:r>
            <a:r>
              <a:rPr lang="ru-RU" sz="3800" dirty="0" err="1" smtClean="0"/>
              <a:t>заготівлі</a:t>
            </a:r>
            <a:r>
              <a:rPr lang="ru-RU" sz="3800" dirty="0" smtClean="0"/>
              <a:t> та </a:t>
            </a:r>
            <a:r>
              <a:rPr lang="ru-RU" sz="3800" dirty="0" err="1" smtClean="0"/>
              <a:t>консервування</a:t>
            </a:r>
            <a:r>
              <a:rPr lang="ru-RU" sz="3800" dirty="0" smtClean="0"/>
              <a:t> </a:t>
            </a:r>
            <a:r>
              <a:rPr lang="ru-RU" sz="3800" dirty="0" err="1" smtClean="0"/>
              <a:t>крові</a:t>
            </a:r>
            <a:r>
              <a:rPr lang="ru-RU" sz="3800" dirty="0" smtClean="0"/>
              <a:t>, </a:t>
            </a:r>
            <a:r>
              <a:rPr lang="ru-RU" sz="3800" dirty="0" err="1" smtClean="0"/>
              <a:t>підготували</a:t>
            </a:r>
            <a:r>
              <a:rPr lang="ru-RU" sz="3800" dirty="0" smtClean="0"/>
              <a:t> </a:t>
            </a:r>
            <a:r>
              <a:rPr lang="ru-RU" sz="3800" dirty="0" err="1" smtClean="0"/>
              <a:t>спеціалістів</a:t>
            </a:r>
            <a:r>
              <a:rPr lang="ru-RU" sz="3800" dirty="0" smtClean="0"/>
              <a:t> для </a:t>
            </a:r>
            <a:r>
              <a:rPr lang="ru-RU" sz="3800" dirty="0" err="1" smtClean="0"/>
              <a:t>роботи</a:t>
            </a:r>
            <a:r>
              <a:rPr lang="ru-RU" sz="3800" dirty="0" smtClean="0"/>
              <a:t> в них та </a:t>
            </a:r>
            <a:r>
              <a:rPr lang="ru-RU" sz="3800" dirty="0" err="1" smtClean="0"/>
              <a:t>відправили</a:t>
            </a:r>
            <a:r>
              <a:rPr lang="ru-RU" sz="3800" dirty="0" smtClean="0"/>
              <a:t> </a:t>
            </a:r>
            <a:r>
              <a:rPr lang="ru-RU" sz="3800" dirty="0" err="1" smtClean="0"/>
              <a:t>пораненим</a:t>
            </a:r>
            <a:r>
              <a:rPr lang="ru-RU" sz="3800" dirty="0" smtClean="0"/>
              <a:t> </a:t>
            </a:r>
            <a:r>
              <a:rPr lang="ru-RU" sz="3800" dirty="0" err="1" smtClean="0"/>
              <a:t>бійцям</a:t>
            </a:r>
            <a:r>
              <a:rPr lang="ru-RU" sz="3800" dirty="0" smtClean="0"/>
              <a:t> </a:t>
            </a:r>
            <a:r>
              <a:rPr lang="ru-RU" sz="3800" dirty="0" err="1" smtClean="0"/>
              <a:t>кілька</a:t>
            </a:r>
            <a:r>
              <a:rPr lang="ru-RU" sz="3800" dirty="0" smtClean="0"/>
              <a:t> тонн </a:t>
            </a:r>
            <a:r>
              <a:rPr lang="ru-RU" sz="3800" dirty="0" err="1" smtClean="0"/>
              <a:t>консервованої</a:t>
            </a:r>
            <a:r>
              <a:rPr lang="ru-RU" sz="3800" dirty="0" smtClean="0"/>
              <a:t> </a:t>
            </a:r>
            <a:r>
              <a:rPr lang="ru-RU" sz="3800" dirty="0" err="1" smtClean="0"/>
              <a:t>крові</a:t>
            </a:r>
            <a:r>
              <a:rPr lang="ru-RU" sz="3800" dirty="0" smtClean="0"/>
              <a:t>. </a:t>
            </a:r>
            <a:r>
              <a:rPr lang="ru-RU" sz="3800" dirty="0" err="1" smtClean="0"/>
              <a:t>Інститут</a:t>
            </a:r>
            <a:r>
              <a:rPr lang="ru-RU" sz="3800" dirty="0" smtClean="0"/>
              <a:t> </a:t>
            </a:r>
            <a:r>
              <a:rPr lang="ru-RU" sz="3800" dirty="0" err="1" smtClean="0"/>
              <a:t>біохімії</a:t>
            </a:r>
            <a:r>
              <a:rPr lang="ru-RU" sz="3800" dirty="0" smtClean="0"/>
              <a:t> АН УРСР на </a:t>
            </a:r>
            <a:r>
              <a:rPr lang="ru-RU" sz="3800" dirty="0" err="1" smtClean="0"/>
              <a:t>чолі</a:t>
            </a:r>
            <a:r>
              <a:rPr lang="ru-RU" sz="3800" dirty="0" smtClean="0"/>
              <a:t> з </a:t>
            </a:r>
            <a:r>
              <a:rPr lang="ru-RU" sz="3800" dirty="0" err="1" smtClean="0"/>
              <a:t>академіком</a:t>
            </a:r>
            <a:r>
              <a:rPr lang="ru-RU" sz="3800" dirty="0" smtClean="0"/>
              <a:t> </a:t>
            </a:r>
            <a:r>
              <a:rPr lang="ru-RU" sz="3800" b="1" dirty="0" smtClean="0"/>
              <a:t>О. </a:t>
            </a:r>
            <a:r>
              <a:rPr lang="ru-RU" sz="3800" b="1" dirty="0" err="1" smtClean="0"/>
              <a:t>Палладіним</a:t>
            </a:r>
            <a:r>
              <a:rPr lang="ru-RU" sz="3800" b="1" dirty="0" smtClean="0"/>
              <a:t> </a:t>
            </a:r>
            <a:r>
              <a:rPr lang="ru-RU" sz="3800" dirty="0" smtClean="0"/>
              <a:t>створив препарат, </a:t>
            </a:r>
            <a:r>
              <a:rPr lang="ru-RU" sz="3800" dirty="0" err="1" smtClean="0"/>
              <a:t>що</a:t>
            </a:r>
            <a:r>
              <a:rPr lang="ru-RU" sz="3800" dirty="0" smtClean="0"/>
              <a:t> </a:t>
            </a:r>
            <a:r>
              <a:rPr lang="ru-RU" sz="3800" dirty="0" err="1" smtClean="0"/>
              <a:t>прискорював</a:t>
            </a:r>
            <a:r>
              <a:rPr lang="ru-RU" sz="3800" dirty="0" smtClean="0"/>
              <a:t> </a:t>
            </a:r>
            <a:r>
              <a:rPr lang="ru-RU" sz="3800" dirty="0" err="1" smtClean="0"/>
              <a:t>згортання</a:t>
            </a:r>
            <a:r>
              <a:rPr lang="ru-RU" sz="3800" dirty="0" smtClean="0"/>
              <a:t> </a:t>
            </a:r>
            <a:r>
              <a:rPr lang="ru-RU" sz="3800" dirty="0" err="1" smtClean="0"/>
              <a:t>крові</a:t>
            </a:r>
            <a:r>
              <a:rPr lang="ru-RU" sz="3800" dirty="0" smtClean="0"/>
              <a:t>. </a:t>
            </a:r>
            <a:r>
              <a:rPr lang="ru-RU" sz="3800" dirty="0" err="1" smtClean="0"/>
              <a:t>Відомий</a:t>
            </a:r>
            <a:r>
              <a:rPr lang="ru-RU" sz="3800" dirty="0" smtClean="0"/>
              <a:t> </a:t>
            </a:r>
            <a:r>
              <a:rPr lang="ru-RU" sz="3800" dirty="0" err="1" smtClean="0"/>
              <a:t>хірург</a:t>
            </a:r>
            <a:r>
              <a:rPr lang="ru-RU" sz="3800" dirty="0" smtClean="0"/>
              <a:t>-офтальмолог, </a:t>
            </a:r>
            <a:r>
              <a:rPr lang="ru-RU" sz="3800" dirty="0" err="1" smtClean="0"/>
              <a:t>академік</a:t>
            </a:r>
            <a:r>
              <a:rPr lang="ru-RU" sz="3800" dirty="0" smtClean="0"/>
              <a:t> АН УРСР В. </a:t>
            </a:r>
            <a:r>
              <a:rPr lang="ru-RU" sz="3800" dirty="0" err="1" smtClean="0"/>
              <a:t>Філатов</a:t>
            </a:r>
            <a:r>
              <a:rPr lang="ru-RU" sz="3800" dirty="0" smtClean="0"/>
              <a:t> </a:t>
            </a:r>
            <a:r>
              <a:rPr lang="ru-RU" sz="3800" dirty="0" err="1" smtClean="0"/>
              <a:t>удосконалив</a:t>
            </a:r>
            <a:r>
              <a:rPr lang="ru-RU" sz="3800" dirty="0" smtClean="0"/>
              <a:t> </a:t>
            </a:r>
            <a:r>
              <a:rPr lang="ru-RU" sz="3800" dirty="0" err="1" smtClean="0"/>
              <a:t>методи</a:t>
            </a:r>
            <a:r>
              <a:rPr lang="ru-RU" sz="3800" dirty="0" smtClean="0"/>
              <a:t> </a:t>
            </a:r>
            <a:r>
              <a:rPr lang="ru-RU" sz="3800" dirty="0" err="1" smtClean="0"/>
              <a:t>лікування</a:t>
            </a:r>
            <a:r>
              <a:rPr lang="ru-RU" sz="3800" dirty="0" smtClean="0"/>
              <a:t> хвороб ока та </a:t>
            </a:r>
            <a:r>
              <a:rPr lang="ru-RU" sz="3800" dirty="0" err="1" smtClean="0"/>
              <a:t>розробив</a:t>
            </a:r>
            <a:r>
              <a:rPr lang="ru-RU" sz="3800" dirty="0" smtClean="0"/>
              <a:t> </a:t>
            </a:r>
            <a:r>
              <a:rPr lang="ru-RU" sz="3800" dirty="0" err="1" smtClean="0"/>
              <a:t>ефективну</a:t>
            </a:r>
            <a:r>
              <a:rPr lang="ru-RU" sz="3800" dirty="0" smtClean="0"/>
              <a:t> пересадку </a:t>
            </a:r>
            <a:r>
              <a:rPr lang="ru-RU" sz="3800" dirty="0" err="1" smtClean="0"/>
              <a:t>рогівки</a:t>
            </a:r>
            <a:r>
              <a:rPr lang="ru-RU" sz="3800" dirty="0" smtClean="0"/>
              <a:t> </a:t>
            </a:r>
            <a:r>
              <a:rPr lang="ru-RU" sz="3800" dirty="0" err="1" smtClean="0"/>
              <a:t>пораненим</a:t>
            </a:r>
            <a:r>
              <a:rPr lang="ru-RU" sz="3800" dirty="0" smtClean="0"/>
              <a:t>.</a:t>
            </a:r>
          </a:p>
          <a:p>
            <a:pPr marL="0" indent="0" algn="just">
              <a:lnSpc>
                <a:spcPct val="120000"/>
              </a:lnSpc>
              <a:buNone/>
            </a:pPr>
            <a:endParaRPr lang="ru-RU" sz="2600" b="1" dirty="0" smtClean="0"/>
          </a:p>
          <a:p>
            <a:pPr marL="0" indent="0">
              <a:lnSpc>
                <a:spcPct val="120000"/>
              </a:lnSpc>
              <a:buNone/>
            </a:pPr>
            <a:endParaRPr lang="ru-RU" sz="2600" b="1" dirty="0"/>
          </a:p>
          <a:p>
            <a:pPr marL="0" indent="0">
              <a:lnSpc>
                <a:spcPct val="120000"/>
              </a:lnSpc>
              <a:buNone/>
            </a:pPr>
            <a:endParaRPr lang="ru-RU" sz="2600" b="1" dirty="0" smtClean="0"/>
          </a:p>
          <a:p>
            <a:pPr marL="0" indent="0">
              <a:lnSpc>
                <a:spcPct val="120000"/>
              </a:lnSpc>
              <a:buNone/>
            </a:pPr>
            <a:endParaRPr lang="ru-RU" sz="2600" b="1" dirty="0"/>
          </a:p>
          <a:p>
            <a:pPr marL="0" indent="0">
              <a:lnSpc>
                <a:spcPct val="120000"/>
              </a:lnSpc>
              <a:buNone/>
            </a:pPr>
            <a:endParaRPr lang="ru-RU" sz="2600" b="1" dirty="0" smtClean="0"/>
          </a:p>
          <a:p>
            <a:pPr marL="0" indent="0">
              <a:lnSpc>
                <a:spcPct val="120000"/>
              </a:lnSpc>
              <a:buNone/>
            </a:pPr>
            <a:endParaRPr lang="ru-RU" sz="2600" b="1" dirty="0"/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6136" y="1340767"/>
            <a:ext cx="2900040" cy="4074557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6125721" y="5421182"/>
            <a:ext cx="224087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err="1" smtClean="0"/>
              <a:t>Олександр</a:t>
            </a:r>
            <a:r>
              <a:rPr lang="ru-RU" b="1" dirty="0" smtClean="0"/>
              <a:t> </a:t>
            </a:r>
            <a:r>
              <a:rPr lang="ru-RU" b="1" dirty="0" err="1" smtClean="0"/>
              <a:t>Палладін</a:t>
            </a:r>
            <a:r>
              <a:rPr lang="ru-RU" b="1" dirty="0" smtClean="0"/>
              <a:t> 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3936722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5" y="16202"/>
            <a:ext cx="9138285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6477" y="980728"/>
            <a:ext cx="8229600" cy="782960"/>
          </a:xfrm>
        </p:spPr>
        <p:txBody>
          <a:bodyPr/>
          <a:lstStyle/>
          <a:p>
            <a:r>
              <a:rPr lang="uk-UA" dirty="0" smtClean="0">
                <a:solidFill>
                  <a:schemeClr val="bg1">
                    <a:lumMod val="50000"/>
                  </a:schemeClr>
                </a:solidFill>
              </a:rPr>
              <a:t>Освіта</a:t>
            </a:r>
            <a:endParaRPr lang="ru-RU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9634" y="2204864"/>
            <a:ext cx="8229600" cy="3866834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20000"/>
              </a:lnSpc>
              <a:buNone/>
            </a:pPr>
            <a:r>
              <a:rPr lang="ru-RU" dirty="0" smtClean="0"/>
              <a:t>     </a:t>
            </a:r>
            <a:endParaRPr lang="ru-RU" sz="2600" b="1" dirty="0" smtClean="0"/>
          </a:p>
          <a:p>
            <a:pPr marL="0" indent="0">
              <a:lnSpc>
                <a:spcPct val="120000"/>
              </a:lnSpc>
              <a:buNone/>
            </a:pPr>
            <a:endParaRPr lang="ru-RU" sz="2600" b="1" dirty="0"/>
          </a:p>
          <a:p>
            <a:pPr marL="0" indent="0">
              <a:lnSpc>
                <a:spcPct val="120000"/>
              </a:lnSpc>
              <a:buNone/>
            </a:pPr>
            <a:endParaRPr lang="ru-RU" sz="2600" b="1" dirty="0" smtClean="0"/>
          </a:p>
          <a:p>
            <a:pPr marL="0" indent="0">
              <a:lnSpc>
                <a:spcPct val="120000"/>
              </a:lnSpc>
              <a:buNone/>
            </a:pPr>
            <a:endParaRPr lang="ru-RU" sz="2600" b="1" dirty="0"/>
          </a:p>
          <a:p>
            <a:pPr marL="0" indent="0">
              <a:lnSpc>
                <a:spcPct val="120000"/>
              </a:lnSpc>
              <a:buNone/>
            </a:pPr>
            <a:endParaRPr lang="ru-RU" sz="2600" b="1" dirty="0" smtClean="0"/>
          </a:p>
          <a:p>
            <a:pPr marL="0" indent="0">
              <a:lnSpc>
                <a:spcPct val="120000"/>
              </a:lnSpc>
              <a:buNone/>
            </a:pPr>
            <a:endParaRPr lang="ru-RU" sz="2600" b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54377" y="1720840"/>
            <a:ext cx="864096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/>
              <a:t>    </a:t>
            </a:r>
            <a:r>
              <a:rPr lang="ru-RU" dirty="0" err="1" smtClean="0"/>
              <a:t>Окупанти</a:t>
            </a:r>
            <a:r>
              <a:rPr lang="ru-RU" dirty="0" smtClean="0"/>
              <a:t> в </a:t>
            </a:r>
            <a:r>
              <a:rPr lang="ru-RU" dirty="0" err="1" smtClean="0"/>
              <a:t>Україні</a:t>
            </a:r>
            <a:r>
              <a:rPr lang="ru-RU" dirty="0" smtClean="0"/>
              <a:t> чинили </a:t>
            </a:r>
            <a:r>
              <a:rPr lang="ru-RU" dirty="0" err="1" smtClean="0"/>
              <a:t>справжній</a:t>
            </a:r>
            <a:r>
              <a:rPr lang="ru-RU" dirty="0" smtClean="0"/>
              <a:t> </a:t>
            </a:r>
            <a:r>
              <a:rPr lang="ru-RU" dirty="0" err="1" smtClean="0"/>
              <a:t>вандалізм</a:t>
            </a:r>
            <a:r>
              <a:rPr lang="ru-RU" dirty="0" smtClean="0"/>
              <a:t> у </a:t>
            </a:r>
            <a:r>
              <a:rPr lang="ru-RU" dirty="0" err="1" smtClean="0"/>
              <a:t>сфері</a:t>
            </a:r>
            <a:r>
              <a:rPr lang="ru-RU" dirty="0" smtClean="0"/>
              <a:t> </a:t>
            </a:r>
            <a:r>
              <a:rPr lang="ru-RU" dirty="0" err="1" smtClean="0"/>
              <a:t>народної</a:t>
            </a:r>
            <a:r>
              <a:rPr lang="ru-RU" dirty="0" smtClean="0"/>
              <a:t> </a:t>
            </a:r>
            <a:r>
              <a:rPr lang="ru-RU" dirty="0" err="1" smtClean="0"/>
              <a:t>освіти</a:t>
            </a:r>
            <a:r>
              <a:rPr lang="ru-RU" dirty="0" smtClean="0"/>
              <a:t>. </a:t>
            </a:r>
            <a:r>
              <a:rPr lang="ru-RU" dirty="0" err="1" smtClean="0"/>
              <a:t>Тільки</a:t>
            </a:r>
            <a:r>
              <a:rPr lang="ru-RU" dirty="0" smtClean="0"/>
              <a:t> в </a:t>
            </a:r>
            <a:r>
              <a:rPr lang="ru-RU" dirty="0" err="1" smtClean="0"/>
              <a:t>Києві</a:t>
            </a:r>
            <a:r>
              <a:rPr lang="ru-RU" dirty="0" smtClean="0"/>
              <a:t> десятки </a:t>
            </a:r>
            <a:r>
              <a:rPr lang="ru-RU" dirty="0" err="1" smtClean="0"/>
              <a:t>шкіл</a:t>
            </a:r>
            <a:r>
              <a:rPr lang="ru-RU" dirty="0" smtClean="0"/>
              <a:t> </a:t>
            </a:r>
            <a:r>
              <a:rPr lang="ru-RU" dirty="0" err="1" smtClean="0"/>
              <a:t>були</a:t>
            </a:r>
            <a:r>
              <a:rPr lang="ru-RU" dirty="0" smtClean="0"/>
              <a:t> </a:t>
            </a:r>
            <a:r>
              <a:rPr lang="ru-RU" dirty="0" err="1" smtClean="0"/>
              <a:t>перетворені</a:t>
            </a:r>
            <a:r>
              <a:rPr lang="ru-RU" dirty="0" smtClean="0"/>
              <a:t> на </a:t>
            </a:r>
            <a:r>
              <a:rPr lang="ru-RU" dirty="0" err="1" smtClean="0"/>
              <a:t>конюшні</a:t>
            </a:r>
            <a:r>
              <a:rPr lang="ru-RU" dirty="0" smtClean="0"/>
              <a:t>, а </a:t>
            </a:r>
            <a:r>
              <a:rPr lang="ru-RU" dirty="0" err="1" smtClean="0"/>
              <a:t>вчителі</a:t>
            </a:r>
            <a:r>
              <a:rPr lang="ru-RU" dirty="0" smtClean="0"/>
              <a:t> </a:t>
            </a:r>
            <a:r>
              <a:rPr lang="ru-RU" dirty="0" err="1" smtClean="0"/>
              <a:t>вимушені</a:t>
            </a:r>
            <a:r>
              <a:rPr lang="ru-RU" dirty="0" smtClean="0"/>
              <a:t> </a:t>
            </a:r>
            <a:r>
              <a:rPr lang="ru-RU" dirty="0" err="1" smtClean="0"/>
              <a:t>були</a:t>
            </a:r>
            <a:r>
              <a:rPr lang="ru-RU" dirty="0" smtClean="0"/>
              <a:t> </a:t>
            </a:r>
            <a:r>
              <a:rPr lang="ru-RU" dirty="0" err="1" smtClean="0"/>
              <a:t>працювати</a:t>
            </a:r>
            <a:r>
              <a:rPr lang="ru-RU" dirty="0" smtClean="0"/>
              <a:t> </a:t>
            </a:r>
            <a:r>
              <a:rPr lang="ru-RU" dirty="0" err="1" smtClean="0"/>
              <a:t>прибиральниками</a:t>
            </a:r>
            <a:r>
              <a:rPr lang="ru-RU" dirty="0" smtClean="0"/>
              <a:t>, </a:t>
            </a:r>
            <a:r>
              <a:rPr lang="ru-RU" dirty="0" err="1" smtClean="0"/>
              <a:t>вантажниками</a:t>
            </a:r>
            <a:r>
              <a:rPr lang="ru-RU" dirty="0" smtClean="0"/>
              <a:t>, на </a:t>
            </a:r>
            <a:r>
              <a:rPr lang="ru-RU" dirty="0" err="1" smtClean="0"/>
              <a:t>різних</a:t>
            </a:r>
            <a:r>
              <a:rPr lang="ru-RU" dirty="0" smtClean="0"/>
              <a:t> </a:t>
            </a:r>
            <a:r>
              <a:rPr lang="ru-RU" dirty="0" err="1" smtClean="0"/>
              <a:t>підсобних</a:t>
            </a:r>
            <a:r>
              <a:rPr lang="ru-RU" dirty="0" smtClean="0"/>
              <a:t> роботах. </a:t>
            </a:r>
            <a:r>
              <a:rPr lang="ru-RU" dirty="0" err="1" smtClean="0"/>
              <a:t>Освітня</a:t>
            </a:r>
            <a:r>
              <a:rPr lang="ru-RU" dirty="0" smtClean="0"/>
              <a:t> </a:t>
            </a:r>
            <a:r>
              <a:rPr lang="ru-RU" dirty="0" err="1" smtClean="0"/>
              <a:t>політика</a:t>
            </a:r>
            <a:r>
              <a:rPr lang="ru-RU" dirty="0" smtClean="0"/>
              <a:t> </a:t>
            </a:r>
            <a:r>
              <a:rPr lang="ru-RU" dirty="0" err="1" smtClean="0"/>
              <a:t>фашистів</a:t>
            </a:r>
            <a:r>
              <a:rPr lang="ru-RU" dirty="0" smtClean="0"/>
              <a:t> в </a:t>
            </a:r>
            <a:r>
              <a:rPr lang="ru-RU" dirty="0" err="1" smtClean="0"/>
              <a:t>Україні</a:t>
            </a:r>
            <a:r>
              <a:rPr lang="ru-RU" dirty="0" smtClean="0"/>
              <a:t> </a:t>
            </a:r>
            <a:r>
              <a:rPr lang="ru-RU" dirty="0" err="1" smtClean="0"/>
              <a:t>була</a:t>
            </a:r>
            <a:r>
              <a:rPr lang="ru-RU" dirty="0" smtClean="0"/>
              <a:t> </a:t>
            </a:r>
            <a:r>
              <a:rPr lang="ru-RU" dirty="0" err="1" smtClean="0"/>
              <a:t>спрямована</a:t>
            </a:r>
            <a:r>
              <a:rPr lang="ru-RU" dirty="0" smtClean="0"/>
              <a:t> на </a:t>
            </a:r>
            <a:r>
              <a:rPr lang="ru-RU" dirty="0" err="1" smtClean="0"/>
              <a:t>онімечення</a:t>
            </a:r>
            <a:r>
              <a:rPr lang="ru-RU" dirty="0" smtClean="0"/>
              <a:t> </a:t>
            </a:r>
            <a:r>
              <a:rPr lang="ru-RU" dirty="0" err="1" smtClean="0"/>
              <a:t>українського</a:t>
            </a:r>
            <a:r>
              <a:rPr lang="ru-RU" dirty="0" smtClean="0"/>
              <a:t> </a:t>
            </a:r>
            <a:r>
              <a:rPr lang="ru-RU" dirty="0" err="1" smtClean="0"/>
              <a:t>населення</a:t>
            </a:r>
            <a:r>
              <a:rPr lang="ru-RU" dirty="0" smtClean="0"/>
              <a:t>. «</a:t>
            </a:r>
            <a:r>
              <a:rPr lang="ru-RU" dirty="0" err="1" smtClean="0"/>
              <a:t>Новий</a:t>
            </a:r>
            <a:r>
              <a:rPr lang="ru-RU" dirty="0" smtClean="0"/>
              <a:t> порядок» </a:t>
            </a:r>
            <a:r>
              <a:rPr lang="ru-RU" dirty="0" err="1" smtClean="0"/>
              <a:t>гітлерівців</a:t>
            </a:r>
            <a:r>
              <a:rPr lang="ru-RU" dirty="0" smtClean="0"/>
              <a:t> </a:t>
            </a:r>
            <a:r>
              <a:rPr lang="ru-RU" dirty="0" err="1" smtClean="0"/>
              <a:t>передбачав</a:t>
            </a:r>
            <a:r>
              <a:rPr lang="ru-RU" dirty="0" smtClean="0"/>
              <a:t> </a:t>
            </a:r>
            <a:r>
              <a:rPr lang="ru-RU" dirty="0" err="1" smtClean="0"/>
              <a:t>навчання</a:t>
            </a:r>
            <a:r>
              <a:rPr lang="ru-RU" dirty="0" smtClean="0"/>
              <a:t> </a:t>
            </a:r>
            <a:r>
              <a:rPr lang="ru-RU" dirty="0" err="1" smtClean="0"/>
              <a:t>місцевого</a:t>
            </a:r>
            <a:r>
              <a:rPr lang="ru-RU" dirty="0" smtClean="0"/>
              <a:t> </a:t>
            </a:r>
            <a:r>
              <a:rPr lang="ru-RU" dirty="0" err="1" smtClean="0"/>
              <a:t>населення</a:t>
            </a:r>
            <a:r>
              <a:rPr lang="ru-RU" dirty="0" smtClean="0"/>
              <a:t> </a:t>
            </a:r>
            <a:r>
              <a:rPr lang="ru-RU" dirty="0" err="1" smtClean="0"/>
              <a:t>лише</a:t>
            </a:r>
            <a:r>
              <a:rPr lang="ru-RU" dirty="0" smtClean="0"/>
              <a:t> </a:t>
            </a:r>
            <a:r>
              <a:rPr lang="ru-RU" dirty="0" err="1" smtClean="0"/>
              <a:t>елементарній</a:t>
            </a:r>
            <a:r>
              <a:rPr lang="ru-RU" dirty="0" smtClean="0"/>
              <a:t> </a:t>
            </a:r>
            <a:r>
              <a:rPr lang="ru-RU" dirty="0" err="1" smtClean="0"/>
              <a:t>лічбі</a:t>
            </a:r>
            <a:r>
              <a:rPr lang="ru-RU" dirty="0" smtClean="0"/>
              <a:t> (в межах 500) і </a:t>
            </a:r>
            <a:r>
              <a:rPr lang="ru-RU" dirty="0" err="1" smtClean="0"/>
              <a:t>запровадження</a:t>
            </a:r>
            <a:r>
              <a:rPr lang="ru-RU" dirty="0" smtClean="0"/>
              <a:t> </a:t>
            </a:r>
            <a:r>
              <a:rPr lang="ru-RU" dirty="0" err="1" smtClean="0"/>
              <a:t>загальної</a:t>
            </a:r>
            <a:r>
              <a:rPr lang="ru-RU" dirty="0" smtClean="0"/>
              <a:t> </a:t>
            </a:r>
            <a:r>
              <a:rPr lang="ru-RU" dirty="0" err="1" smtClean="0"/>
              <a:t>грамоти</a:t>
            </a:r>
            <a:r>
              <a:rPr lang="ru-RU" dirty="0" smtClean="0"/>
              <a:t> в </a:t>
            </a:r>
            <a:r>
              <a:rPr lang="ru-RU" dirty="0" err="1" smtClean="0"/>
              <a:t>обсязі</a:t>
            </a:r>
            <a:r>
              <a:rPr lang="ru-RU" dirty="0" smtClean="0"/>
              <a:t> 4-класної </a:t>
            </a:r>
            <a:r>
              <a:rPr lang="ru-RU" dirty="0" err="1" smtClean="0"/>
              <a:t>школи</a:t>
            </a:r>
            <a:r>
              <a:rPr lang="ru-RU" dirty="0" smtClean="0"/>
              <a:t>. </a:t>
            </a:r>
            <a:r>
              <a:rPr lang="ru-RU" dirty="0" err="1" smtClean="0"/>
              <a:t>Було</a:t>
            </a:r>
            <a:r>
              <a:rPr lang="ru-RU" dirty="0" smtClean="0"/>
              <a:t> введено в </a:t>
            </a:r>
            <a:r>
              <a:rPr lang="ru-RU" dirty="0" err="1" smtClean="0"/>
              <a:t>обов'язковому</a:t>
            </a:r>
            <a:r>
              <a:rPr lang="ru-RU" dirty="0" smtClean="0"/>
              <a:t> порядку </a:t>
            </a:r>
            <a:r>
              <a:rPr lang="ru-RU" dirty="0" err="1" smtClean="0"/>
              <a:t>вивчення</a:t>
            </a:r>
            <a:r>
              <a:rPr lang="ru-RU" dirty="0" smtClean="0"/>
              <a:t> </a:t>
            </a:r>
            <a:r>
              <a:rPr lang="ru-RU" dirty="0" err="1" smtClean="0"/>
              <a:t>німецької</a:t>
            </a:r>
            <a:r>
              <a:rPr lang="ru-RU" dirty="0" smtClean="0"/>
              <a:t> </a:t>
            </a:r>
            <a:r>
              <a:rPr lang="ru-RU" dirty="0" err="1" smtClean="0"/>
              <a:t>мови</a:t>
            </a:r>
            <a:r>
              <a:rPr lang="ru-RU" dirty="0" smtClean="0"/>
              <a:t>. </a:t>
            </a:r>
            <a:r>
              <a:rPr lang="ru-RU" dirty="0" err="1" smtClean="0"/>
              <a:t>Щодо</a:t>
            </a:r>
            <a:r>
              <a:rPr lang="ru-RU" dirty="0" smtClean="0"/>
              <a:t> </a:t>
            </a:r>
            <a:r>
              <a:rPr lang="ru-RU" dirty="0" err="1" smtClean="0"/>
              <a:t>викладання</a:t>
            </a:r>
            <a:r>
              <a:rPr lang="ru-RU" dirty="0" smtClean="0"/>
              <a:t> </a:t>
            </a:r>
            <a:r>
              <a:rPr lang="ru-RU" dirty="0" err="1" smtClean="0"/>
              <a:t>географії</a:t>
            </a:r>
            <a:r>
              <a:rPr lang="ru-RU" dirty="0" smtClean="0"/>
              <a:t> </a:t>
            </a:r>
            <a:r>
              <a:rPr lang="ru-RU" dirty="0" err="1" smtClean="0"/>
              <a:t>окупанти</a:t>
            </a:r>
            <a:r>
              <a:rPr lang="ru-RU" dirty="0" smtClean="0"/>
              <a:t> </a:t>
            </a:r>
            <a:r>
              <a:rPr lang="ru-RU" dirty="0" err="1" smtClean="0"/>
              <a:t>цинічно</a:t>
            </a:r>
            <a:r>
              <a:rPr lang="ru-RU" dirty="0" smtClean="0"/>
              <a:t> заявляли: «</a:t>
            </a:r>
            <a:r>
              <a:rPr lang="ru-RU" dirty="0" err="1" smtClean="0"/>
              <a:t>Навчання</a:t>
            </a:r>
            <a:r>
              <a:rPr lang="ru-RU" dirty="0" smtClean="0"/>
              <a:t> </a:t>
            </a:r>
            <a:r>
              <a:rPr lang="ru-RU" dirty="0" err="1" smtClean="0"/>
              <a:t>географії</a:t>
            </a:r>
            <a:r>
              <a:rPr lang="ru-RU" dirty="0" smtClean="0"/>
              <a:t> </a:t>
            </a:r>
            <a:r>
              <a:rPr lang="ru-RU" dirty="0" err="1" smtClean="0"/>
              <a:t>може</a:t>
            </a:r>
            <a:r>
              <a:rPr lang="ru-RU" dirty="0" smtClean="0"/>
              <a:t> бути </a:t>
            </a:r>
            <a:r>
              <a:rPr lang="ru-RU" dirty="0" err="1" smtClean="0"/>
              <a:t>обмежене</a:t>
            </a:r>
            <a:r>
              <a:rPr lang="ru-RU" dirty="0" smtClean="0"/>
              <a:t> </a:t>
            </a:r>
            <a:r>
              <a:rPr lang="ru-RU" dirty="0" err="1" smtClean="0"/>
              <a:t>однією</a:t>
            </a:r>
            <a:r>
              <a:rPr lang="ru-RU" dirty="0" smtClean="0"/>
              <a:t> </a:t>
            </a:r>
            <a:r>
              <a:rPr lang="ru-RU" dirty="0" err="1" smtClean="0"/>
              <a:t>єдиною</a:t>
            </a:r>
            <a:r>
              <a:rPr lang="ru-RU" dirty="0" smtClean="0"/>
              <a:t> фразою: «</a:t>
            </a:r>
            <a:r>
              <a:rPr lang="ru-RU" dirty="0" err="1" smtClean="0"/>
              <a:t>Столиця</a:t>
            </a:r>
            <a:r>
              <a:rPr lang="ru-RU" dirty="0" smtClean="0"/>
              <a:t> рейху – </a:t>
            </a:r>
            <a:r>
              <a:rPr lang="ru-RU" dirty="0" err="1" smtClean="0"/>
              <a:t>Берлін</a:t>
            </a:r>
            <a:r>
              <a:rPr lang="ru-RU" dirty="0" smtClean="0"/>
              <a:t>».</a:t>
            </a:r>
          </a:p>
          <a:p>
            <a:pPr algn="just"/>
            <a:r>
              <a:rPr lang="ru-RU" dirty="0" smtClean="0"/>
              <a:t>    </a:t>
            </a:r>
            <a:r>
              <a:rPr lang="ru-RU" dirty="0" err="1" smtClean="0"/>
              <a:t>Німецько-фашистські</a:t>
            </a:r>
            <a:r>
              <a:rPr lang="ru-RU" dirty="0" smtClean="0"/>
              <a:t> </a:t>
            </a:r>
            <a:r>
              <a:rPr lang="ru-RU" dirty="0" err="1" smtClean="0"/>
              <a:t>загарбники</a:t>
            </a:r>
            <a:r>
              <a:rPr lang="ru-RU" dirty="0" smtClean="0"/>
              <a:t> </a:t>
            </a:r>
            <a:r>
              <a:rPr lang="ru-RU" dirty="0" err="1" smtClean="0"/>
              <a:t>піддавали</a:t>
            </a:r>
            <a:r>
              <a:rPr lang="ru-RU" dirty="0" smtClean="0"/>
              <a:t> </a:t>
            </a:r>
            <a:r>
              <a:rPr lang="ru-RU" dirty="0" err="1" smtClean="0"/>
              <a:t>освітян</a:t>
            </a:r>
            <a:r>
              <a:rPr lang="ru-RU" dirty="0" smtClean="0"/>
              <a:t> </a:t>
            </a:r>
            <a:r>
              <a:rPr lang="ru-RU" dirty="0" err="1" smtClean="0"/>
              <a:t>небаченим</a:t>
            </a:r>
            <a:r>
              <a:rPr lang="ru-RU" dirty="0" smtClean="0"/>
              <a:t> </a:t>
            </a:r>
            <a:r>
              <a:rPr lang="ru-RU" dirty="0" err="1" smtClean="0"/>
              <a:t>репресіям</a:t>
            </a:r>
            <a:r>
              <a:rPr lang="ru-RU" dirty="0" smtClean="0"/>
              <a:t>, </a:t>
            </a:r>
            <a:r>
              <a:rPr lang="ru-RU" dirty="0" err="1" smtClean="0"/>
              <a:t>розглядаючи</a:t>
            </a:r>
            <a:r>
              <a:rPr lang="ru-RU" dirty="0" smtClean="0"/>
              <a:t> </a:t>
            </a:r>
            <a:r>
              <a:rPr lang="ru-RU" dirty="0" err="1" smtClean="0"/>
              <a:t>їх</a:t>
            </a:r>
            <a:r>
              <a:rPr lang="ru-RU" dirty="0" smtClean="0"/>
              <a:t> як </a:t>
            </a:r>
            <a:r>
              <a:rPr lang="ru-RU" dirty="0" err="1" smtClean="0"/>
              <a:t>потенційних</a:t>
            </a:r>
            <a:r>
              <a:rPr lang="ru-RU" dirty="0" smtClean="0"/>
              <a:t> </a:t>
            </a:r>
            <a:r>
              <a:rPr lang="ru-RU" dirty="0" err="1" smtClean="0"/>
              <a:t>учасників</a:t>
            </a:r>
            <a:r>
              <a:rPr lang="ru-RU" dirty="0" smtClean="0"/>
              <a:t> </a:t>
            </a:r>
            <a:r>
              <a:rPr lang="ru-RU" dirty="0" err="1" smtClean="0"/>
              <a:t>руху</a:t>
            </a:r>
            <a:r>
              <a:rPr lang="ru-RU" dirty="0" smtClean="0"/>
              <a:t> Опору. </a:t>
            </a:r>
            <a:r>
              <a:rPr lang="ru-RU" dirty="0" err="1" smtClean="0"/>
              <a:t>Тільки</a:t>
            </a:r>
            <a:r>
              <a:rPr lang="ru-RU" dirty="0" smtClean="0"/>
              <a:t> в </a:t>
            </a:r>
            <a:r>
              <a:rPr lang="ru-RU" dirty="0" err="1" smtClean="0"/>
              <a:t>Київській</a:t>
            </a:r>
            <a:r>
              <a:rPr lang="ru-RU" dirty="0" smtClean="0"/>
              <a:t> </a:t>
            </a:r>
            <a:r>
              <a:rPr lang="ru-RU" dirty="0" err="1" smtClean="0"/>
              <a:t>області</a:t>
            </a:r>
            <a:r>
              <a:rPr lang="ru-RU" dirty="0" smtClean="0"/>
              <a:t> </a:t>
            </a:r>
            <a:r>
              <a:rPr lang="ru-RU" dirty="0" err="1" smtClean="0"/>
              <a:t>загарбники</a:t>
            </a:r>
            <a:r>
              <a:rPr lang="ru-RU" dirty="0" smtClean="0"/>
              <a:t> </a:t>
            </a:r>
            <a:r>
              <a:rPr lang="ru-RU" dirty="0" err="1" smtClean="0"/>
              <a:t>закатували</a:t>
            </a:r>
            <a:r>
              <a:rPr lang="ru-RU" dirty="0" smtClean="0"/>
              <a:t> та вбили </a:t>
            </a:r>
            <a:r>
              <a:rPr lang="ru-RU" dirty="0" err="1" smtClean="0"/>
              <a:t>близько</a:t>
            </a:r>
            <a:r>
              <a:rPr lang="ru-RU" dirty="0" smtClean="0"/>
              <a:t> </a:t>
            </a:r>
            <a:r>
              <a:rPr lang="ru-RU" dirty="0" err="1" smtClean="0"/>
              <a:t>двохсот</a:t>
            </a:r>
            <a:r>
              <a:rPr lang="ru-RU" dirty="0" smtClean="0"/>
              <a:t> </a:t>
            </a:r>
            <a:r>
              <a:rPr lang="ru-RU" dirty="0" err="1" smtClean="0"/>
              <a:t>вчителів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85759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5" y="16202"/>
            <a:ext cx="9138285" cy="6858000"/>
          </a:xfrm>
          <a:prstGeom prst="rect">
            <a:avLst/>
          </a:prstGeom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9634" y="2204864"/>
            <a:ext cx="8229600" cy="3866834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20000"/>
              </a:lnSpc>
              <a:buNone/>
            </a:pPr>
            <a:r>
              <a:rPr lang="ru-RU" dirty="0" smtClean="0"/>
              <a:t>     </a:t>
            </a:r>
            <a:endParaRPr lang="ru-RU" sz="2600" b="1" dirty="0" smtClean="0"/>
          </a:p>
          <a:p>
            <a:pPr marL="0" indent="0">
              <a:lnSpc>
                <a:spcPct val="120000"/>
              </a:lnSpc>
              <a:buNone/>
            </a:pPr>
            <a:endParaRPr lang="ru-RU" sz="2600" b="1" dirty="0"/>
          </a:p>
          <a:p>
            <a:pPr marL="0" indent="0">
              <a:lnSpc>
                <a:spcPct val="120000"/>
              </a:lnSpc>
              <a:buNone/>
            </a:pPr>
            <a:endParaRPr lang="ru-RU" sz="2600" b="1" dirty="0" smtClean="0"/>
          </a:p>
          <a:p>
            <a:pPr marL="0" indent="0">
              <a:lnSpc>
                <a:spcPct val="120000"/>
              </a:lnSpc>
              <a:buNone/>
            </a:pPr>
            <a:endParaRPr lang="ru-RU" sz="2600" b="1" dirty="0"/>
          </a:p>
          <a:p>
            <a:pPr marL="0" indent="0">
              <a:lnSpc>
                <a:spcPct val="120000"/>
              </a:lnSpc>
              <a:buNone/>
            </a:pPr>
            <a:endParaRPr lang="ru-RU" sz="2600" b="1" dirty="0" smtClean="0"/>
          </a:p>
          <a:p>
            <a:pPr marL="0" indent="0">
              <a:lnSpc>
                <a:spcPct val="120000"/>
              </a:lnSpc>
              <a:buNone/>
            </a:pPr>
            <a:endParaRPr lang="ru-RU" sz="2600" b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259632" y="5517232"/>
            <a:ext cx="252028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6425" y="1050317"/>
            <a:ext cx="7041400" cy="47278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Прямоугольник 6"/>
          <p:cNvSpPr/>
          <p:nvPr/>
        </p:nvSpPr>
        <p:spPr>
          <a:xfrm>
            <a:off x="686425" y="5832354"/>
            <a:ext cx="777686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i="1" dirty="0" err="1" smtClean="0"/>
              <a:t>Діти</a:t>
            </a:r>
            <a:r>
              <a:rPr lang="ru-RU" i="1" dirty="0" smtClean="0"/>
              <a:t> на </a:t>
            </a:r>
            <a:r>
              <a:rPr lang="ru-RU" i="1" dirty="0" err="1" smtClean="0"/>
              <a:t>площі</a:t>
            </a:r>
            <a:r>
              <a:rPr lang="ru-RU" i="1" dirty="0" smtClean="0"/>
              <a:t> Святого Теодора </a:t>
            </a:r>
            <a:r>
              <a:rPr lang="ru-RU" i="1" dirty="0" err="1" smtClean="0"/>
              <a:t>біля</a:t>
            </a:r>
            <a:r>
              <a:rPr lang="ru-RU" i="1" dirty="0" smtClean="0"/>
              <a:t> </a:t>
            </a:r>
            <a:r>
              <a:rPr lang="ru-RU" i="1" dirty="0" err="1" smtClean="0"/>
              <a:t>безкоштовної</a:t>
            </a:r>
            <a:r>
              <a:rPr lang="ru-RU" i="1" dirty="0" smtClean="0"/>
              <a:t> </a:t>
            </a:r>
            <a:r>
              <a:rPr lang="ru-RU" i="1" dirty="0" err="1" smtClean="0"/>
              <a:t>їдальні</a:t>
            </a:r>
            <a:r>
              <a:rPr lang="ru-RU" i="1" dirty="0" smtClean="0"/>
              <a:t>, </a:t>
            </a:r>
            <a:r>
              <a:rPr lang="ru-RU" i="1" dirty="0" err="1" smtClean="0"/>
              <a:t>організованої</a:t>
            </a:r>
            <a:r>
              <a:rPr lang="ru-RU" i="1" dirty="0" smtClean="0"/>
              <a:t> </a:t>
            </a:r>
            <a:r>
              <a:rPr lang="ru-RU" i="1" dirty="0" err="1" smtClean="0"/>
              <a:t>Львівським</a:t>
            </a:r>
            <a:r>
              <a:rPr lang="ru-RU" i="1" dirty="0" smtClean="0"/>
              <a:t> </a:t>
            </a:r>
            <a:r>
              <a:rPr lang="ru-RU" i="1" dirty="0" err="1" smtClean="0"/>
              <a:t>магістратом</a:t>
            </a:r>
            <a:r>
              <a:rPr lang="ru-RU" i="1" dirty="0" smtClean="0"/>
              <a:t> </a:t>
            </a:r>
            <a:r>
              <a:rPr lang="ru-RU" i="1" dirty="0" err="1" smtClean="0"/>
              <a:t>під</a:t>
            </a:r>
            <a:r>
              <a:rPr lang="ru-RU" i="1" dirty="0" smtClean="0"/>
              <a:t> час </a:t>
            </a:r>
            <a:r>
              <a:rPr lang="ru-RU" i="1" dirty="0" err="1" smtClean="0"/>
              <a:t>Першої</a:t>
            </a:r>
            <a:r>
              <a:rPr lang="ru-RU" i="1" dirty="0" smtClean="0"/>
              <a:t> </a:t>
            </a:r>
            <a:r>
              <a:rPr lang="ru-RU" i="1" dirty="0" err="1" smtClean="0"/>
              <a:t>світової</a:t>
            </a:r>
            <a:r>
              <a:rPr lang="ru-RU" i="1" dirty="0" smtClean="0"/>
              <a:t> </a:t>
            </a:r>
            <a:r>
              <a:rPr lang="ru-RU" i="1" dirty="0" err="1" smtClean="0"/>
              <a:t>війни</a:t>
            </a:r>
            <a:r>
              <a:rPr lang="ru-RU" i="1" dirty="0" smtClean="0"/>
              <a:t>.</a:t>
            </a:r>
            <a:endParaRPr lang="ru-RU" i="1" dirty="0"/>
          </a:p>
        </p:txBody>
      </p:sp>
    </p:spTree>
    <p:extLst>
      <p:ext uri="{BB962C8B-B14F-4D97-AF65-F5344CB8AC3E}">
        <p14:creationId xmlns:p14="http://schemas.microsoft.com/office/powerpoint/2010/main" val="2650746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5" y="0"/>
            <a:ext cx="9138285" cy="6858000"/>
          </a:xfrm>
          <a:prstGeom prst="rect">
            <a:avLst/>
          </a:prstGeom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9634" y="2204864"/>
            <a:ext cx="8229600" cy="3866834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20000"/>
              </a:lnSpc>
              <a:buNone/>
            </a:pPr>
            <a:r>
              <a:rPr lang="ru-RU" dirty="0" smtClean="0"/>
              <a:t>     </a:t>
            </a:r>
            <a:endParaRPr lang="ru-RU" sz="2600" b="1" dirty="0" smtClean="0"/>
          </a:p>
          <a:p>
            <a:pPr marL="0" indent="0">
              <a:lnSpc>
                <a:spcPct val="120000"/>
              </a:lnSpc>
              <a:buNone/>
            </a:pPr>
            <a:endParaRPr lang="ru-RU" sz="2600" b="1" dirty="0"/>
          </a:p>
          <a:p>
            <a:pPr marL="0" indent="0">
              <a:lnSpc>
                <a:spcPct val="120000"/>
              </a:lnSpc>
              <a:buNone/>
            </a:pPr>
            <a:endParaRPr lang="ru-RU" sz="2600" b="1" dirty="0" smtClean="0"/>
          </a:p>
          <a:p>
            <a:pPr marL="0" indent="0">
              <a:lnSpc>
                <a:spcPct val="120000"/>
              </a:lnSpc>
              <a:buNone/>
            </a:pPr>
            <a:endParaRPr lang="ru-RU" sz="2600" b="1" dirty="0"/>
          </a:p>
          <a:p>
            <a:pPr marL="0" indent="0">
              <a:lnSpc>
                <a:spcPct val="120000"/>
              </a:lnSpc>
              <a:buNone/>
            </a:pPr>
            <a:endParaRPr lang="ru-RU" sz="2600" b="1" dirty="0" smtClean="0"/>
          </a:p>
          <a:p>
            <a:pPr marL="0" indent="0">
              <a:lnSpc>
                <a:spcPct val="120000"/>
              </a:lnSpc>
              <a:buNone/>
            </a:pPr>
            <a:endParaRPr lang="ru-RU" sz="2600" b="1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82369" y="1052736"/>
            <a:ext cx="8784976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/>
              <a:t>    </a:t>
            </a:r>
            <a:r>
              <a:rPr lang="ru-RU" dirty="0" err="1" smtClean="0"/>
              <a:t>Обставини</a:t>
            </a:r>
            <a:r>
              <a:rPr lang="ru-RU" dirty="0" smtClean="0"/>
              <a:t> </a:t>
            </a:r>
            <a:r>
              <a:rPr lang="ru-RU" dirty="0" err="1" smtClean="0"/>
              <a:t>воєнною</a:t>
            </a:r>
            <a:r>
              <a:rPr lang="ru-RU" dirty="0" smtClean="0"/>
              <a:t> часу </a:t>
            </a:r>
            <a:r>
              <a:rPr lang="ru-RU" dirty="0" err="1" smtClean="0"/>
              <a:t>змусили</a:t>
            </a:r>
            <a:r>
              <a:rPr lang="ru-RU" dirty="0" smtClean="0"/>
              <a:t> </a:t>
            </a:r>
            <a:r>
              <a:rPr lang="ru-RU" dirty="0" err="1" smtClean="0"/>
              <a:t>евакуювати</a:t>
            </a:r>
            <a:r>
              <a:rPr lang="ru-RU" dirty="0" smtClean="0"/>
              <a:t> </a:t>
            </a:r>
            <a:r>
              <a:rPr lang="ru-RU" dirty="0" err="1" smtClean="0"/>
              <a:t>школи</a:t>
            </a:r>
            <a:r>
              <a:rPr lang="ru-RU" dirty="0" smtClean="0"/>
              <a:t> </a:t>
            </a:r>
            <a:r>
              <a:rPr lang="ru-RU" dirty="0" err="1" smtClean="0"/>
              <a:t>України</a:t>
            </a:r>
            <a:r>
              <a:rPr lang="ru-RU" dirty="0" smtClean="0"/>
              <a:t> у </a:t>
            </a:r>
            <a:r>
              <a:rPr lang="ru-RU" dirty="0" err="1" smtClean="0"/>
              <a:t>східні</a:t>
            </a:r>
            <a:r>
              <a:rPr lang="ru-RU" dirty="0" smtClean="0"/>
              <a:t> </a:t>
            </a:r>
            <a:r>
              <a:rPr lang="ru-RU" dirty="0" err="1" smtClean="0"/>
              <a:t>райони</a:t>
            </a:r>
            <a:r>
              <a:rPr lang="ru-RU" dirty="0" smtClean="0"/>
              <a:t> СРСР. </a:t>
            </a:r>
            <a:r>
              <a:rPr lang="ru-RU" dirty="0" err="1" smtClean="0"/>
              <a:t>Середні</a:t>
            </a:r>
            <a:r>
              <a:rPr lang="ru-RU" dirty="0" smtClean="0"/>
              <a:t> </a:t>
            </a:r>
            <a:r>
              <a:rPr lang="ru-RU" dirty="0" err="1" smtClean="0"/>
              <a:t>загальноосвітні</a:t>
            </a:r>
            <a:r>
              <a:rPr lang="ru-RU" dirty="0" smtClean="0"/>
              <a:t> </a:t>
            </a:r>
            <a:r>
              <a:rPr lang="ru-RU" dirty="0" err="1" smtClean="0"/>
              <a:t>заклади</a:t>
            </a:r>
            <a:r>
              <a:rPr lang="ru-RU" dirty="0" smtClean="0"/>
              <a:t> з </a:t>
            </a:r>
            <a:r>
              <a:rPr lang="ru-RU" dirty="0" err="1" smtClean="0"/>
              <a:t>українською</a:t>
            </a:r>
            <a:r>
              <a:rPr lang="ru-RU" dirty="0" smtClean="0"/>
              <a:t> </a:t>
            </a:r>
            <a:r>
              <a:rPr lang="ru-RU" dirty="0" err="1" smtClean="0"/>
              <a:t>мовою</a:t>
            </a:r>
            <a:r>
              <a:rPr lang="ru-RU" dirty="0" smtClean="0"/>
              <a:t> </a:t>
            </a:r>
            <a:r>
              <a:rPr lang="ru-RU" dirty="0" err="1" smtClean="0"/>
              <a:t>навчання</a:t>
            </a:r>
            <a:r>
              <a:rPr lang="ru-RU" dirty="0" smtClean="0"/>
              <a:t> </a:t>
            </a:r>
            <a:r>
              <a:rPr lang="ru-RU" dirty="0" err="1" smtClean="0"/>
              <a:t>відкривалися</a:t>
            </a:r>
            <a:r>
              <a:rPr lang="ru-RU" dirty="0" smtClean="0"/>
              <a:t> в областях, де </a:t>
            </a:r>
            <a:r>
              <a:rPr lang="ru-RU" dirty="0" err="1" smtClean="0"/>
              <a:t>перебувала</a:t>
            </a:r>
            <a:r>
              <a:rPr lang="ru-RU" dirty="0" smtClean="0"/>
              <a:t> </a:t>
            </a:r>
            <a:r>
              <a:rPr lang="ru-RU" dirty="0" err="1" smtClean="0"/>
              <a:t>значна</a:t>
            </a:r>
            <a:r>
              <a:rPr lang="ru-RU" dirty="0" smtClean="0"/>
              <a:t> </a:t>
            </a:r>
            <a:r>
              <a:rPr lang="ru-RU" dirty="0" err="1" smtClean="0"/>
              <a:t>кількість</a:t>
            </a:r>
            <a:r>
              <a:rPr lang="ru-RU" dirty="0" smtClean="0"/>
              <a:t> </a:t>
            </a:r>
            <a:r>
              <a:rPr lang="ru-RU" dirty="0" err="1" smtClean="0"/>
              <a:t>українського</a:t>
            </a:r>
            <a:r>
              <a:rPr lang="ru-RU" dirty="0" smtClean="0"/>
              <a:t> </a:t>
            </a:r>
            <a:r>
              <a:rPr lang="ru-RU" dirty="0" err="1" smtClean="0"/>
              <a:t>населення</a:t>
            </a:r>
            <a:r>
              <a:rPr lang="ru-RU" dirty="0" smtClean="0"/>
              <a:t>. </a:t>
            </a:r>
            <a:r>
              <a:rPr lang="ru-RU" dirty="0" err="1" smtClean="0"/>
              <a:t>Близько</a:t>
            </a:r>
            <a:r>
              <a:rPr lang="ru-RU" dirty="0" smtClean="0"/>
              <a:t> 5,5 тис. </a:t>
            </a:r>
            <a:r>
              <a:rPr lang="ru-RU" dirty="0" err="1" smtClean="0"/>
              <a:t>українських</a:t>
            </a:r>
            <a:r>
              <a:rPr lang="ru-RU" dirty="0" smtClean="0"/>
              <a:t> </a:t>
            </a:r>
            <a:r>
              <a:rPr lang="ru-RU" dirty="0" err="1" smtClean="0"/>
              <a:t>педагогів</a:t>
            </a:r>
            <a:r>
              <a:rPr lang="ru-RU" dirty="0" smtClean="0"/>
              <a:t> </a:t>
            </a:r>
            <a:r>
              <a:rPr lang="ru-RU" dirty="0" err="1" smtClean="0"/>
              <a:t>працювали</a:t>
            </a:r>
            <a:r>
              <a:rPr lang="ru-RU" dirty="0" smtClean="0"/>
              <a:t> в </a:t>
            </a:r>
            <a:r>
              <a:rPr lang="ru-RU" dirty="0" err="1" smtClean="0"/>
              <a:t>Саратовській</a:t>
            </a:r>
            <a:r>
              <a:rPr lang="ru-RU" dirty="0" smtClean="0"/>
              <a:t>, </a:t>
            </a:r>
            <a:r>
              <a:rPr lang="ru-RU" dirty="0" err="1" smtClean="0"/>
              <a:t>Куйбишевській</a:t>
            </a:r>
            <a:r>
              <a:rPr lang="ru-RU" dirty="0" smtClean="0"/>
              <a:t>, </a:t>
            </a:r>
            <a:r>
              <a:rPr lang="ru-RU" dirty="0" err="1" smtClean="0"/>
              <a:t>Сталінградські</a:t>
            </a:r>
            <a:r>
              <a:rPr lang="ru-RU" dirty="0" smtClean="0"/>
              <a:t>, </a:t>
            </a:r>
            <a:r>
              <a:rPr lang="ru-RU" dirty="0" err="1" smtClean="0"/>
              <a:t>Новосибірській</a:t>
            </a:r>
            <a:r>
              <a:rPr lang="ru-RU" dirty="0" smtClean="0"/>
              <a:t>, </a:t>
            </a:r>
            <a:r>
              <a:rPr lang="ru-RU" dirty="0" err="1" smtClean="0"/>
              <a:t>Пермській</a:t>
            </a:r>
            <a:r>
              <a:rPr lang="ru-RU" dirty="0" smtClean="0"/>
              <a:t>, </a:t>
            </a:r>
            <a:r>
              <a:rPr lang="ru-RU" dirty="0" err="1" smtClean="0"/>
              <a:t>Свердловській</a:t>
            </a:r>
            <a:r>
              <a:rPr lang="ru-RU" dirty="0" smtClean="0"/>
              <a:t>, </a:t>
            </a:r>
            <a:r>
              <a:rPr lang="ru-RU" dirty="0" err="1" smtClean="0"/>
              <a:t>Омській</a:t>
            </a:r>
            <a:r>
              <a:rPr lang="ru-RU" dirty="0" smtClean="0"/>
              <a:t> областях і в </a:t>
            </a:r>
            <a:r>
              <a:rPr lang="ru-RU" dirty="0" err="1" smtClean="0"/>
              <a:t>Середній</a:t>
            </a:r>
            <a:r>
              <a:rPr lang="ru-RU" dirty="0" smtClean="0"/>
              <a:t> </a:t>
            </a:r>
            <a:r>
              <a:rPr lang="ru-RU" dirty="0" err="1" smtClean="0"/>
              <a:t>Азії</a:t>
            </a:r>
            <a:r>
              <a:rPr lang="ru-RU" dirty="0" smtClean="0"/>
              <a:t>. Тут </a:t>
            </a:r>
            <a:r>
              <a:rPr lang="ru-RU" dirty="0" err="1" smtClean="0"/>
              <a:t>функціонувало</a:t>
            </a:r>
            <a:r>
              <a:rPr lang="ru-RU" dirty="0" smtClean="0"/>
              <a:t> </a:t>
            </a:r>
            <a:r>
              <a:rPr lang="ru-RU" dirty="0" err="1" smtClean="0"/>
              <a:t>близько</a:t>
            </a:r>
            <a:r>
              <a:rPr lang="ru-RU" dirty="0" smtClean="0"/>
              <a:t> 100 </a:t>
            </a:r>
            <a:r>
              <a:rPr lang="ru-RU" dirty="0" err="1" smtClean="0"/>
              <a:t>загальноосвітніх</a:t>
            </a:r>
            <a:r>
              <a:rPr lang="ru-RU" dirty="0" smtClean="0"/>
              <a:t> </a:t>
            </a:r>
            <a:r>
              <a:rPr lang="ru-RU" dirty="0" err="1" smtClean="0"/>
              <a:t>шкіл</a:t>
            </a:r>
            <a:r>
              <a:rPr lang="ru-RU" dirty="0" smtClean="0"/>
              <a:t> з </a:t>
            </a:r>
            <a:r>
              <a:rPr lang="ru-RU" dirty="0" err="1" smtClean="0"/>
              <a:t>українською</a:t>
            </a:r>
            <a:r>
              <a:rPr lang="ru-RU" dirty="0" smtClean="0"/>
              <a:t> </a:t>
            </a:r>
            <a:r>
              <a:rPr lang="ru-RU" dirty="0" err="1" smtClean="0"/>
              <a:t>мовою</a:t>
            </a:r>
            <a:r>
              <a:rPr lang="ru-RU" dirty="0" smtClean="0"/>
              <a:t> </a:t>
            </a:r>
            <a:r>
              <a:rPr lang="ru-RU" dirty="0" err="1" smtClean="0"/>
              <a:t>навчання</a:t>
            </a:r>
            <a:r>
              <a:rPr lang="ru-RU" dirty="0" smtClean="0"/>
              <a:t>.</a:t>
            </a:r>
          </a:p>
          <a:p>
            <a:pPr algn="just"/>
            <a:r>
              <a:rPr lang="ru-RU" dirty="0" smtClean="0"/>
              <a:t>     Для </a:t>
            </a:r>
            <a:r>
              <a:rPr lang="ru-RU" dirty="0" err="1" smtClean="0"/>
              <a:t>сиріт</a:t>
            </a:r>
            <a:r>
              <a:rPr lang="ru-RU" dirty="0" smtClean="0"/>
              <a:t> у </a:t>
            </a:r>
            <a:r>
              <a:rPr lang="ru-RU" dirty="0" err="1" smtClean="0"/>
              <a:t>східних</a:t>
            </a:r>
            <a:r>
              <a:rPr lang="ru-RU" dirty="0" smtClean="0"/>
              <a:t> районах </a:t>
            </a:r>
            <a:r>
              <a:rPr lang="ru-RU" dirty="0" err="1" smtClean="0"/>
              <a:t>створювалися</a:t>
            </a:r>
            <a:r>
              <a:rPr lang="ru-RU" dirty="0" smtClean="0"/>
              <a:t> </a:t>
            </a:r>
            <a:r>
              <a:rPr lang="ru-RU" dirty="0" err="1" smtClean="0"/>
              <a:t>дитячі</a:t>
            </a:r>
            <a:r>
              <a:rPr lang="ru-RU" dirty="0" smtClean="0"/>
              <a:t> </a:t>
            </a:r>
            <a:r>
              <a:rPr lang="ru-RU" dirty="0" err="1" smtClean="0"/>
              <a:t>будинки</a:t>
            </a:r>
            <a:r>
              <a:rPr lang="ru-RU" dirty="0" smtClean="0"/>
              <a:t> та </a:t>
            </a:r>
            <a:r>
              <a:rPr lang="ru-RU" dirty="0" err="1" smtClean="0"/>
              <a:t>інтернати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перебували</a:t>
            </a:r>
            <a:r>
              <a:rPr lang="ru-RU" dirty="0" smtClean="0"/>
              <a:t> на державному </a:t>
            </a:r>
            <a:r>
              <a:rPr lang="ru-RU" dirty="0" err="1" smtClean="0"/>
              <a:t>забезпеченні</a:t>
            </a:r>
            <a:r>
              <a:rPr lang="ru-RU" dirty="0" smtClean="0"/>
              <a:t>. </a:t>
            </a:r>
            <a:r>
              <a:rPr lang="ru-RU" dirty="0" err="1" smtClean="0"/>
              <a:t>Сюди</a:t>
            </a:r>
            <a:r>
              <a:rPr lang="ru-RU" dirty="0" smtClean="0"/>
              <a:t> </a:t>
            </a:r>
            <a:r>
              <a:rPr lang="ru-RU" dirty="0" err="1" smtClean="0"/>
              <a:t>було</a:t>
            </a:r>
            <a:r>
              <a:rPr lang="ru-RU" dirty="0" smtClean="0"/>
              <a:t> </a:t>
            </a:r>
            <a:r>
              <a:rPr lang="ru-RU" dirty="0" err="1" smtClean="0"/>
              <a:t>переміщено</a:t>
            </a:r>
            <a:r>
              <a:rPr lang="ru-RU" dirty="0" smtClean="0"/>
              <a:t> з </a:t>
            </a:r>
            <a:r>
              <a:rPr lang="ru-RU" dirty="0" err="1" smtClean="0"/>
              <a:t>України</a:t>
            </a:r>
            <a:r>
              <a:rPr lang="ru-RU" dirty="0" smtClean="0"/>
              <a:t> 500 </a:t>
            </a:r>
            <a:r>
              <a:rPr lang="ru-RU" dirty="0" err="1" smtClean="0"/>
              <a:t>дитячих</a:t>
            </a:r>
            <a:r>
              <a:rPr lang="ru-RU" dirty="0" smtClean="0"/>
              <a:t> </a:t>
            </a:r>
            <a:r>
              <a:rPr lang="ru-RU" dirty="0" err="1" smtClean="0"/>
              <a:t>садків</a:t>
            </a:r>
            <a:r>
              <a:rPr lang="ru-RU" dirty="0" smtClean="0"/>
              <a:t> та </a:t>
            </a:r>
            <a:r>
              <a:rPr lang="ru-RU" dirty="0" err="1" smtClean="0"/>
              <a:t>інтернатів</a:t>
            </a:r>
            <a:r>
              <a:rPr lang="ru-RU" dirty="0" smtClean="0"/>
              <a:t>, 257 </a:t>
            </a:r>
            <a:r>
              <a:rPr lang="ru-RU" dirty="0" err="1" smtClean="0"/>
              <a:t>дитячих</a:t>
            </a:r>
            <a:r>
              <a:rPr lang="ru-RU" dirty="0" smtClean="0"/>
              <a:t> </a:t>
            </a:r>
            <a:r>
              <a:rPr lang="ru-RU" dirty="0" err="1" smtClean="0"/>
              <a:t>будинків</a:t>
            </a:r>
            <a:r>
              <a:rPr lang="ru-RU" dirty="0" smtClean="0"/>
              <a:t>, в </a:t>
            </a:r>
            <a:r>
              <a:rPr lang="ru-RU" dirty="0" err="1" smtClean="0"/>
              <a:t>яких</a:t>
            </a:r>
            <a:r>
              <a:rPr lang="ru-RU" dirty="0" smtClean="0"/>
              <a:t> </a:t>
            </a:r>
            <a:r>
              <a:rPr lang="ru-RU" dirty="0" err="1" smtClean="0"/>
              <a:t>перебувало</a:t>
            </a:r>
            <a:r>
              <a:rPr lang="ru-RU" dirty="0" smtClean="0"/>
              <a:t> 40 тис. </a:t>
            </a:r>
            <a:r>
              <a:rPr lang="ru-RU" dirty="0" err="1" smtClean="0"/>
              <a:t>дітей</a:t>
            </a:r>
            <a:r>
              <a:rPr lang="ru-RU" dirty="0" smtClean="0"/>
              <a:t> і 15 тис. </a:t>
            </a:r>
            <a:r>
              <a:rPr lang="ru-RU" dirty="0" err="1" smtClean="0"/>
              <a:t>вихователів</a:t>
            </a:r>
            <a:r>
              <a:rPr lang="ru-RU" dirty="0" smtClean="0"/>
              <a:t>.</a:t>
            </a:r>
          </a:p>
          <a:p>
            <a:pPr algn="just"/>
            <a:r>
              <a:rPr lang="ru-RU" dirty="0" smtClean="0"/>
              <a:t>     </a:t>
            </a:r>
            <a:r>
              <a:rPr lang="ru-RU" dirty="0" err="1" smtClean="0"/>
              <a:t>Серед</a:t>
            </a:r>
            <a:r>
              <a:rPr lang="ru-RU" dirty="0" smtClean="0"/>
              <a:t> </a:t>
            </a:r>
            <a:r>
              <a:rPr lang="ru-RU" dirty="0" err="1" smtClean="0"/>
              <a:t>школярів</a:t>
            </a:r>
            <a:r>
              <a:rPr lang="ru-RU" dirty="0" smtClean="0"/>
              <a:t> </a:t>
            </a:r>
            <a:r>
              <a:rPr lang="ru-RU" dirty="0" err="1" smtClean="0"/>
              <a:t>проводилася</a:t>
            </a:r>
            <a:r>
              <a:rPr lang="ru-RU" dirty="0" smtClean="0"/>
              <a:t> </a:t>
            </a:r>
            <a:r>
              <a:rPr lang="ru-RU" dirty="0" err="1" smtClean="0"/>
              <a:t>постійна</a:t>
            </a:r>
            <a:r>
              <a:rPr lang="ru-RU" dirty="0" smtClean="0"/>
              <a:t> </a:t>
            </a:r>
            <a:r>
              <a:rPr lang="ru-RU" dirty="0" err="1" smtClean="0"/>
              <a:t>виховна</a:t>
            </a:r>
            <a:r>
              <a:rPr lang="ru-RU" dirty="0" smtClean="0"/>
              <a:t> робота, </a:t>
            </a:r>
            <a:r>
              <a:rPr lang="ru-RU" dirty="0" err="1" smtClean="0"/>
              <a:t>спрямована</a:t>
            </a:r>
            <a:r>
              <a:rPr lang="ru-RU" dirty="0" smtClean="0"/>
              <a:t> на </a:t>
            </a:r>
            <a:r>
              <a:rPr lang="ru-RU" dirty="0" err="1" smtClean="0"/>
              <a:t>формування</a:t>
            </a:r>
            <a:r>
              <a:rPr lang="ru-RU" dirty="0" smtClean="0"/>
              <a:t> у них </a:t>
            </a:r>
            <a:r>
              <a:rPr lang="ru-RU" dirty="0" err="1" smtClean="0"/>
              <a:t>почуття</a:t>
            </a:r>
            <a:r>
              <a:rPr lang="ru-RU" dirty="0" smtClean="0"/>
              <a:t> </a:t>
            </a:r>
            <a:r>
              <a:rPr lang="ru-RU" dirty="0" err="1" smtClean="0"/>
              <a:t>патріотизму</a:t>
            </a:r>
            <a:r>
              <a:rPr lang="ru-RU" dirty="0" smtClean="0"/>
              <a:t>. </a:t>
            </a:r>
            <a:r>
              <a:rPr lang="ru-RU" dirty="0" err="1" smtClean="0"/>
              <a:t>Учнів</a:t>
            </a:r>
            <a:r>
              <a:rPr lang="ru-RU" dirty="0" smtClean="0"/>
              <a:t> </a:t>
            </a:r>
            <a:r>
              <a:rPr lang="ru-RU" dirty="0" err="1" smtClean="0"/>
              <a:t>постійно</a:t>
            </a:r>
            <a:r>
              <a:rPr lang="ru-RU" dirty="0" smtClean="0"/>
              <a:t> </a:t>
            </a:r>
            <a:r>
              <a:rPr lang="ru-RU" dirty="0" err="1" smtClean="0"/>
              <a:t>інформували</a:t>
            </a:r>
            <a:r>
              <a:rPr lang="ru-RU" dirty="0" smtClean="0"/>
              <a:t> про </a:t>
            </a:r>
            <a:r>
              <a:rPr lang="ru-RU" dirty="0" err="1" smtClean="0"/>
              <a:t>розвиток</a:t>
            </a:r>
            <a:r>
              <a:rPr lang="ru-RU" dirty="0" smtClean="0"/>
              <a:t> </a:t>
            </a:r>
            <a:r>
              <a:rPr lang="ru-RU" dirty="0" err="1" smtClean="0"/>
              <a:t>подій</a:t>
            </a:r>
            <a:r>
              <a:rPr lang="ru-RU" dirty="0" smtClean="0"/>
              <a:t> на фронтах </a:t>
            </a:r>
            <a:r>
              <a:rPr lang="ru-RU" dirty="0" err="1" smtClean="0"/>
              <a:t>Вітчизняної</a:t>
            </a:r>
            <a:r>
              <a:rPr lang="ru-RU" dirty="0" smtClean="0"/>
              <a:t> </a:t>
            </a:r>
            <a:r>
              <a:rPr lang="ru-RU" dirty="0" err="1" smtClean="0"/>
              <a:t>війни</a:t>
            </a:r>
            <a:r>
              <a:rPr lang="ru-RU" dirty="0" smtClean="0"/>
              <a:t>, у школах </a:t>
            </a:r>
            <a:r>
              <a:rPr lang="ru-RU" dirty="0" err="1" smtClean="0"/>
              <a:t>випускались</a:t>
            </a:r>
            <a:r>
              <a:rPr lang="ru-RU" dirty="0" smtClean="0"/>
              <a:t> </a:t>
            </a:r>
            <a:r>
              <a:rPr lang="ru-RU" dirty="0" err="1" smtClean="0"/>
              <a:t>бойові</a:t>
            </a:r>
            <a:r>
              <a:rPr lang="ru-RU" dirty="0" smtClean="0"/>
              <a:t> листки. Активно </a:t>
            </a:r>
            <a:r>
              <a:rPr lang="ru-RU" dirty="0" err="1" smtClean="0"/>
              <a:t>велося</a:t>
            </a:r>
            <a:r>
              <a:rPr lang="ru-RU" dirty="0" smtClean="0"/>
              <a:t> </a:t>
            </a:r>
            <a:r>
              <a:rPr lang="ru-RU" dirty="0" err="1" smtClean="0"/>
              <a:t>листування</a:t>
            </a:r>
            <a:r>
              <a:rPr lang="ru-RU" dirty="0" smtClean="0"/>
              <a:t> </a:t>
            </a:r>
            <a:r>
              <a:rPr lang="ru-RU" dirty="0" err="1" smtClean="0"/>
              <a:t>класів</a:t>
            </a:r>
            <a:r>
              <a:rPr lang="ru-RU" dirty="0" smtClean="0"/>
              <a:t> і </a:t>
            </a:r>
            <a:r>
              <a:rPr lang="ru-RU" dirty="0" err="1" smtClean="0"/>
              <a:t>шкіл</a:t>
            </a:r>
            <a:r>
              <a:rPr lang="ru-RU" dirty="0" smtClean="0"/>
              <a:t> з фронтовиками. </a:t>
            </a:r>
            <a:r>
              <a:rPr lang="ru-RU" dirty="0" err="1" smtClean="0"/>
              <a:t>Масового</a:t>
            </a:r>
            <a:r>
              <a:rPr lang="ru-RU" dirty="0" smtClean="0"/>
              <a:t> </a:t>
            </a:r>
            <a:r>
              <a:rPr lang="ru-RU" dirty="0" err="1" smtClean="0"/>
              <a:t>поширення</a:t>
            </a:r>
            <a:r>
              <a:rPr lang="ru-RU" dirty="0" smtClean="0"/>
              <a:t> </a:t>
            </a:r>
            <a:r>
              <a:rPr lang="ru-RU" dirty="0" err="1" smtClean="0"/>
              <a:t>набули</a:t>
            </a:r>
            <a:r>
              <a:rPr lang="ru-RU" dirty="0" smtClean="0"/>
              <a:t> </a:t>
            </a:r>
            <a:r>
              <a:rPr lang="ru-RU" dirty="0" err="1" smtClean="0"/>
              <a:t>учнівські</a:t>
            </a:r>
            <a:r>
              <a:rPr lang="ru-RU" dirty="0" smtClean="0"/>
              <a:t> </a:t>
            </a:r>
            <a:r>
              <a:rPr lang="ru-RU" dirty="0" err="1" smtClean="0"/>
              <a:t>художні</a:t>
            </a:r>
            <a:r>
              <a:rPr lang="ru-RU" dirty="0" smtClean="0"/>
              <a:t> </a:t>
            </a:r>
            <a:r>
              <a:rPr lang="ru-RU" dirty="0" err="1" smtClean="0"/>
              <a:t>самодіяльні</a:t>
            </a:r>
            <a:r>
              <a:rPr lang="ru-RU" dirty="0" smtClean="0"/>
              <a:t> </a:t>
            </a:r>
            <a:r>
              <a:rPr lang="ru-RU" dirty="0" err="1" smtClean="0"/>
              <a:t>колективи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давали </a:t>
            </a:r>
            <a:r>
              <a:rPr lang="ru-RU" dirty="0" err="1" smtClean="0"/>
              <a:t>концерти</a:t>
            </a:r>
            <a:r>
              <a:rPr lang="ru-RU" dirty="0" smtClean="0"/>
              <a:t> у </a:t>
            </a:r>
            <a:r>
              <a:rPr lang="ru-RU" dirty="0" err="1" smtClean="0"/>
              <a:t>шпиталях</a:t>
            </a:r>
            <a:r>
              <a:rPr lang="ru-RU" dirty="0" smtClean="0"/>
              <a:t> для </a:t>
            </a:r>
            <a:r>
              <a:rPr lang="ru-RU" dirty="0" err="1" smtClean="0"/>
              <a:t>поранених</a:t>
            </a:r>
            <a:r>
              <a:rPr lang="ru-RU" dirty="0" smtClean="0"/>
              <a:t> </a:t>
            </a:r>
            <a:r>
              <a:rPr lang="ru-RU" dirty="0" err="1" smtClean="0"/>
              <a:t>бійців</a:t>
            </a:r>
            <a:r>
              <a:rPr lang="ru-RU" dirty="0" smtClean="0"/>
              <a:t> і </a:t>
            </a:r>
            <a:r>
              <a:rPr lang="ru-RU" dirty="0" err="1" smtClean="0"/>
              <a:t>командирів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04443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Углы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</TotalTime>
  <Words>1919</Words>
  <Application>Microsoft Office PowerPoint</Application>
  <PresentationFormat>Экран (4:3)</PresentationFormat>
  <Paragraphs>81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Тема Office</vt:lpstr>
      <vt:lpstr>Культура України під час Другої Світової війни</vt:lpstr>
      <vt:lpstr>План:</vt:lpstr>
      <vt:lpstr>Вступ</vt:lpstr>
      <vt:lpstr>Наука</vt:lpstr>
      <vt:lpstr>Презентация PowerPoint</vt:lpstr>
      <vt:lpstr>Презентация PowerPoint</vt:lpstr>
      <vt:lpstr>Освіта</vt:lpstr>
      <vt:lpstr>Презентация PowerPoint</vt:lpstr>
      <vt:lpstr>Презентация PowerPoint</vt:lpstr>
      <vt:lpstr>Презентация PowerPoint</vt:lpstr>
      <vt:lpstr>Засоби масової інформації</vt:lpstr>
      <vt:lpstr>Презентация PowerPoint</vt:lpstr>
      <vt:lpstr> Театр  </vt:lpstr>
      <vt:lpstr> Кіно </vt:lpstr>
      <vt:lpstr>Презентация PowerPoint</vt:lpstr>
      <vt:lpstr>Образотворче мистецтво.</vt:lpstr>
      <vt:lpstr>Висновок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Культура України під час Другої Світової війни</dc:title>
  <dc:creator>Евгения Алабаш</dc:creator>
  <cp:lastModifiedBy>Евгения Алабаш</cp:lastModifiedBy>
  <cp:revision>9</cp:revision>
  <dcterms:created xsi:type="dcterms:W3CDTF">2014-11-09T13:08:09Z</dcterms:created>
  <dcterms:modified xsi:type="dcterms:W3CDTF">2014-11-09T14:55:40Z</dcterms:modified>
</cp:coreProperties>
</file>