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BAC240-6532-4EB8-AA2D-7E948D45C6EC}" type="datetimeFigureOut">
              <a:rPr lang="ru-RU" smtClean="0"/>
              <a:t>20.09.2012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15E9EC-4A53-4FFA-9F0E-FC15B14813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8458200" cy="2673643"/>
          </a:xfrm>
        </p:spPr>
        <p:txBody>
          <a:bodyPr>
            <a:normAutofit/>
          </a:bodyPr>
          <a:lstStyle/>
          <a:p>
            <a:r>
              <a:rPr lang="ru-RU" sz="6000" b="1" dirty="0"/>
              <a:t>Сташков Николай Иванович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Notebook\Desktop\StashkovNikolIv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0147"/>
            <a:ext cx="2963192" cy="42878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1052736"/>
            <a:ext cx="8532440" cy="5805264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Сташков Николай Иванович [2.04.1907—26.01.1943], один из организаторов партизанского движения на Украине в годы Великой Отечественной войны 1941—45, Герой Советского Союза (посмертно). </a:t>
            </a:r>
            <a:endParaRPr lang="ru-RU" sz="36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301208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Родился в Одессе в семье рабочего. С малых лет Н.И. Сташков остался без родителей. Отец был выслан в Сибирь в 1914 году за революционную деятельность среди одесских портовых рабочих, мать умерла. Десятилетним мальчиком он поехал разыскивать отца. В декабре 1917 года в Иркутске окоченевшего ребёнка подобрали красногвардейцы отряда Блюхера. Мальчик стал воспитанником отряда.</a:t>
            </a: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473824" y="6123761"/>
            <a:ext cx="3670176" cy="734239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1920 в рядах Красной Армии участвовал в боях под Каховкой и Перекопом. С 1927 слесарь на Днепропетровском заводе "Спартак". В 1933—35 на комсомольской работе в МТС. В 1938—41 служил в Красной Армии. С августа 1941 1-й секретарь подпольного Днепропетровского обкома КП (б) У. 28 июля 1942 арестован немецко-фашистскими оккупантами; после жестоких пыток расстрелян. </a:t>
            </a:r>
            <a:endParaRPr lang="ru-RU" sz="2800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752601"/>
            <a:ext cx="9144000" cy="3476599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Указом Президиума Верховного Совета СССР от 2 мая 1945 года за выдающиеся заслуги, мужество и героизм, проявленные в борьбе против немецко-фашистских захватчиков в период Великой Отечественной войны секретарю Днепропетровского подпольного обкома партии Николаю Ивановичу Сташкову посмертно присвоено звание Героя Советского Союза.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Также он </a:t>
            </a:r>
            <a:r>
              <a:rPr lang="ru-RU" sz="2800" dirty="0" smtClean="0"/>
              <a:t>был награжден орденом Ленина.</a:t>
            </a:r>
            <a:endParaRPr lang="ru-RU" sz="2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276872"/>
            <a:ext cx="9144000" cy="2232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Именем Героя названа улица в городе Днепропетровске. На набережной Днепра заложена аллея в честь Н.И. Сташкова. На гранитном монолите, установленном на аллее, бюст и надпись: "Аллея имени Сташкова Николая Ивановича — Героя Советского Союза, секретаря Днепропетровского подпольного обкома партии. Никогда не забудем тебя..."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otebook\Desktop\StashkovNIMonum.jpg"/>
          <p:cNvPicPr>
            <a:picLocks noChangeAspect="1" noChangeArrowheads="1"/>
          </p:cNvPicPr>
          <p:nvPr/>
        </p:nvPicPr>
        <p:blipFill>
          <a:blip r:embed="rId2" cstate="print"/>
          <a:srcRect l="9080" r="11208"/>
          <a:stretch>
            <a:fillRect/>
          </a:stretch>
        </p:blipFill>
        <p:spPr bwMode="auto">
          <a:xfrm>
            <a:off x="-324544" y="0"/>
            <a:ext cx="4104456" cy="6858000"/>
          </a:xfrm>
          <a:prstGeom prst="rect">
            <a:avLst/>
          </a:prstGeom>
          <a:noFill/>
        </p:spPr>
      </p:pic>
      <p:pic>
        <p:nvPicPr>
          <p:cNvPr id="2051" name="Picture 3" descr="C:\Users\Notebook\Desktop\StashkovNIBoard.jpg"/>
          <p:cNvPicPr>
            <a:picLocks noChangeAspect="1" noChangeArrowheads="1"/>
          </p:cNvPicPr>
          <p:nvPr/>
        </p:nvPicPr>
        <p:blipFill>
          <a:blip r:embed="rId3" cstate="print"/>
          <a:srcRect l="8378" r="15177"/>
          <a:stretch>
            <a:fillRect/>
          </a:stretch>
        </p:blipFill>
        <p:spPr bwMode="auto">
          <a:xfrm>
            <a:off x="3814020" y="1628800"/>
            <a:ext cx="5329980" cy="522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2304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Надпись «На территории Днепропетровской области против немецко-фашистских оккупантов 1941-43гг. возглавлял ПОДПОЛЬНЫЙ ОБКОМ                  КП (б) Украины под руководством Николая Ивановича Сташкова посмертно удостоенного                       звания ГЕРОЯ СОВЕТСКОГО СОЮЗА. </a:t>
            </a:r>
            <a:endParaRPr lang="ru-RU" sz="2800" dirty="0"/>
          </a:p>
        </p:txBody>
      </p:sp>
      <p:pic>
        <p:nvPicPr>
          <p:cNvPr id="3074" name="Picture 2" descr="C:\Users\Notebook\Desktop\StashkovNikolayIvan_PZ_Dnepropetrov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708920"/>
            <a:ext cx="6192688" cy="41490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185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Сташков Николай Иванович</vt:lpstr>
      <vt:lpstr>Сташков Николай Иванович [2.04.1907—26.01.1943], один из организаторов партизанского движения на Украине в годы Великой Отечественной войны 1941—45, Герой Советского Союза (посмертно). </vt:lpstr>
      <vt:lpstr>Родился в Одессе в семье рабочего. С малых лет Н.И. Сташков остался без родителей. Отец был выслан в Сибирь в 1914 году за революционную деятельность среди одесских портовых рабочих, мать умерла. Десятилетним мальчиком он поехал разыскивать отца. В декабре 1917 года в Иркутске окоченевшего ребёнка подобрали красногвардейцы отряда Блюхера. Мальчик стал воспитанником отряда.</vt:lpstr>
      <vt:lpstr>В 1920 в рядах Красной Армии участвовал в боях под Каховкой и Перекопом. С 1927 слесарь на Днепропетровском заводе "Спартак". В 1933—35 на комсомольской работе в МТС. В 1938—41 служил в Красной Армии. С августа 1941 1-й секретарь подпольного Днепропетровского обкома КП (б) У. 28 июля 1942 арестован немецко-фашистскими оккупантами; после жестоких пыток расстрелян. </vt:lpstr>
      <vt:lpstr> Указом Президиума Верховного Совета СССР от 2 мая 1945 года за выдающиеся заслуги, мужество и героизм, проявленные в борьбе против немецко-фашистских захватчиков в период Великой Отечественной войны секретарю Днепропетровского подпольного обкома партии Николаю Ивановичу Сташкову посмертно присвоено звание Героя Советского Союза.  Также он был награжден орденом Ленина.</vt:lpstr>
      <vt:lpstr> Именем Героя названа улица в городе Днепропетровске. На набережной Днепра заложена аллея в честь Н.И. Сташкова. На гранитном монолите, установленном на аллее, бюст и надпись: "Аллея имени Сташкова Николая Ивановича — Героя Советского Союза, секретаря Днепропетровского подпольного обкома партии. Никогда не забудем тебя..."</vt:lpstr>
      <vt:lpstr>Слайд 7</vt:lpstr>
      <vt:lpstr>Надпись «На территории Днепропетровской области против немецко-фашистских оккупантов 1941-43гг. возглавлял ПОДПОЛЬНЫЙ ОБКОМ                  КП (б) Украины под руководством Николая Ивановича Сташкова посмертно удостоенного                       звания ГЕРОЯ СОВЕТСКОГО СОЮЗА.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Notebook</dc:creator>
  <cp:lastModifiedBy>Notebook</cp:lastModifiedBy>
  <cp:revision>12</cp:revision>
  <dcterms:created xsi:type="dcterms:W3CDTF">2012-09-20T12:50:15Z</dcterms:created>
  <dcterms:modified xsi:type="dcterms:W3CDTF">2012-09-20T16:57:22Z</dcterms:modified>
</cp:coreProperties>
</file>