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FBFA-2AEC-423C-84F4-34D66D49B7D6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5C85-B8BA-46D0-B2EE-4A55B8E83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5C85-B8BA-46D0-B2EE-4A55B8E83A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5C85-B8BA-46D0-B2EE-4A55B8E83A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E8458-006F-415F-B6BA-2EF7C64D363F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8097E-51FA-49E5-857F-C299BA940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fr-F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Sport</a:t>
            </a:r>
            <a:r>
              <a:rPr lang="fr-FR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Itali</a:t>
            </a:r>
            <a:r>
              <a:rPr lang="fr-FR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8501098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-1071594"/>
            <a:ext cx="7615262" cy="5604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Le sport ccupe une place iportant dans la vie des Italiens.Tout le pays féte la victoire d’une équipe italienne.</a:t>
            </a:r>
          </a:p>
          <a:p>
            <a:pPr algn="ctr">
              <a:buNone/>
            </a:pPr>
            <a:r>
              <a:rPr lang="fr-FR" dirty="0" smtClean="0"/>
              <a:t>Les sportifs italiens ne sont pas produit seulement en I jeux olimpique en 1896 anée à Athenes et en III jeux olimpique en 1904 à Saint-Lois(USA).Lussi,les sportifs italiens ontque participé aux tqus les jeux olimpiques  d’hiver et d’été.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85050" flipV="1">
            <a:off x="-601213" y="-1056585"/>
            <a:ext cx="7829576" cy="1441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ils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r">
              <a:buNone/>
            </a:pPr>
            <a:r>
              <a:rPr lang="fr-FR" dirty="0" smtClean="0"/>
              <a:t> En Au début de 1900 ils ont gagné 178 medailles d’ort.En quantite-des médailles d’ort L’Italien occupe une haute plase dans le monde entier.</a:t>
            </a:r>
          </a:p>
          <a:p>
            <a:pPr algn="r">
              <a:buNone/>
            </a:pPr>
            <a:r>
              <a:rPr lang="fr-FR" dirty="0" smtClean="0"/>
              <a:t>En 1956,à la petite ville italienne Cartina.D’Ampezzo ont eu lien le VII jeux olimpique d’hiver. En 1960, Rome a habitué la capitale de XVIII jeux olimpique d’été.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-571528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072462" cy="5554683"/>
          </a:xfrm>
        </p:spPr>
        <p:txBody>
          <a:bodyPr>
            <a:normAutofit/>
          </a:bodyPr>
          <a:lstStyle/>
          <a:p>
            <a:pPr lvl="2" algn="ctr">
              <a:buNone/>
            </a:pPr>
            <a:r>
              <a:rPr lang="fr-FR" sz="3200" dirty="0" smtClean="0"/>
              <a:t>En 2006 , Tjurin, a accepté le XX jeux olimpique d’hiver. En Italie l’escrime est le plus  succés sport traditional . Plusiers represantants Italiens de ce sport ont gagné beaucaup des. Viectoires et des medallies d’ort.</a:t>
            </a:r>
          </a:p>
          <a:p>
            <a:pPr lvl="2" algn="ctr"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None/>
            </a:pPr>
            <a:r>
              <a:rPr lang="fr-FR" sz="3200" dirty="0" smtClean="0"/>
              <a:t>Autre sport traditinoal pour L’Italien c’est le cyclisme.Au millieu des sport il y a beaucoup d’Italienes.</a:t>
            </a:r>
          </a:p>
          <a:p>
            <a:pPr lvl="2" algn="ctr">
              <a:buNone/>
            </a:pPr>
            <a:r>
              <a:rPr lang="fr-FR" sz="3200" dirty="0" smtClean="0"/>
              <a:t>Mais le plus populaire sport en Italie c’est l’athlétisme.Les athlétes italiens sont occupe une plase importante a l’aréne internationale.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6572296" cy="5554683"/>
          </a:xfrm>
        </p:spPr>
        <p:txBody>
          <a:bodyPr/>
          <a:lstStyle/>
          <a:p>
            <a:pPr algn="r">
              <a:buNone/>
            </a:pPr>
            <a:r>
              <a:rPr lang="fr-FR" dirty="0" smtClean="0"/>
              <a:t>Aujaurd’hui ,en Italie les plus populaires sports sont le badsket-ball et volley-ball. Mais le football occupe une premiére plase dans la vie d’Italiens</a:t>
            </a:r>
            <a:r>
              <a:rPr lang="fr-FR" sz="3600" dirty="0"/>
              <a:t>.</a:t>
            </a:r>
            <a:r>
              <a:rPr lang="fr-FR" dirty="0" smtClean="0"/>
              <a:t>   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687" y="56653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En Italie ,l’itérèt augmerte  le hokey et pour la patinage artistique pendant les derniers années.</a:t>
            </a:r>
          </a:p>
          <a:p>
            <a:pPr algn="ctr">
              <a:buNone/>
            </a:pPr>
            <a:r>
              <a:rPr lang="fr-FR" dirty="0" smtClean="0"/>
              <a:t>Là équipe selection de football d’Italie est trais  fois champions du monde.</a:t>
            </a:r>
          </a:p>
          <a:p>
            <a:pPr algn="ctr">
              <a:buNone/>
            </a:pPr>
            <a:r>
              <a:rPr lang="fr-FR" dirty="0" smtClean="0"/>
              <a:t>Le plus populaire sport d’hiver en Italie est le ski.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269</Words>
  <Application>Microsoft Office PowerPoint</Application>
  <PresentationFormat>Экран (4:3)</PresentationFormat>
  <Paragraphs>17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Sport en Italie</vt:lpstr>
      <vt:lpstr>Слайд 2</vt:lpstr>
      <vt:lpstr> ils</vt:lpstr>
      <vt:lpstr>lt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18</cp:revision>
  <dcterms:created xsi:type="dcterms:W3CDTF">2011-11-09T19:06:50Z</dcterms:created>
  <dcterms:modified xsi:type="dcterms:W3CDTF">2011-11-09T21:58:11Z</dcterms:modified>
</cp:coreProperties>
</file>