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0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969D-C082-4D7A-A66D-E58C7A1BB49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5B69-51F2-4659-9E28-792C849180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 rot="10800000">
            <a:off x="0" y="3441139"/>
            <a:ext cx="9144000" cy="3559284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581128"/>
            <a:ext cx="6628481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Donald Franciszek Tusk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7143" l="6167" r="90000">
                        <a14:foregroundMark x1="32667" y1="32000" x2="36000" y2="9143"/>
                        <a14:foregroundMark x1="38333" y1="6571" x2="35000" y2="286"/>
                        <a14:foregroundMark x1="53167" y1="91714" x2="51667" y2="89143"/>
                        <a14:foregroundMark x1="20833" y1="97143" x2="43333" y2="93143"/>
                        <a14:foregroundMark x1="16667" y1="95714" x2="6167" y2="94286"/>
                        <a14:backgroundMark x1="85167" y1="30857" x2="55833" y2="16571"/>
                        <a14:backgroundMark x1="42500" y1="29429" x2="41833" y2="1143"/>
                        <a14:backgroundMark x1="42500" y1="16857" x2="43667" y2="15714"/>
                        <a14:backgroundMark x1="9167" y1="71429" x2="15500" y2="33714"/>
                        <a14:backgroundMark x1="16833" y1="33429" x2="27167" y2="24571"/>
                        <a14:backgroundMark x1="21833" y1="29714" x2="26500" y2="2000"/>
                        <a14:backgroundMark x1="24333" y1="16000" x2="19167" y2="8571"/>
                        <a14:backgroundMark x1="21167" y1="13714" x2="10333" y2="26857"/>
                        <a14:backgroundMark x1="17500" y1="89143" x2="19833" y2="7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81254"/>
            <a:ext cx="57150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769" y="1196752"/>
            <a:ext cx="8229600" cy="1143000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Donald Franciszek Tusk 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pl-PL" dirty="0" smtClean="0">
                <a:solidFill>
                  <a:schemeClr val="bg1"/>
                </a:solidFill>
              </a:rPr>
              <a:t>ur</a:t>
            </a:r>
            <a:r>
              <a:rPr lang="pl-PL" dirty="0">
                <a:solidFill>
                  <a:schemeClr val="bg1"/>
                </a:solidFill>
              </a:rPr>
              <a:t>. 22 </a:t>
            </a:r>
            <a:r>
              <a:rPr lang="pl-PL" dirty="0" smtClean="0">
                <a:solidFill>
                  <a:schemeClr val="bg1"/>
                </a:solidFill>
              </a:rPr>
              <a:t>kwietnia1957w</a:t>
            </a:r>
            <a:r>
              <a:rPr lang="pl-PL" dirty="0">
                <a:solidFill>
                  <a:schemeClr val="bg1"/>
                </a:solidFill>
              </a:rPr>
              <a:t> </a:t>
            </a:r>
            <a:r>
              <a:rPr lang="pl-PL" dirty="0" smtClean="0">
                <a:solidFill>
                  <a:schemeClr val="bg1"/>
                </a:solidFill>
              </a:rPr>
              <a:t>Gdańsku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/>
              <a:t> 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 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polski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polityk</a:t>
            </a: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od 2007 prezes Rady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Ministrów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873795" cy="385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7504" y="0"/>
            <a:ext cx="3096344" cy="6741367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85" y="2492896"/>
            <a:ext cx="3073763" cy="114300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1976 został absolwentem I Liceum Ogólnokształcącego im. Mikołaja Kopernika w Gdańsku. W 1980 ukończył studia historyczne na Wydziale Humanistycznym Uniwersytetu Gdańskiego. Jego praca magisterska dotyczyła kształtowania się legendy Józefa Piłsudskiego w przedwojennych czasopismach.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74" y="360598"/>
            <a:ext cx="2943541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42" y="3691189"/>
            <a:ext cx="3716722" cy="233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4047" y="6021288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Biblioteka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Uniwersytetu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Gdańskiego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991" y="2767859"/>
            <a:ext cx="4500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Gmach liceum od strony Wałów Piastowskich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72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6392"/>
            <a:ext cx="8046640" cy="1143000"/>
          </a:xfrm>
        </p:spPr>
        <p:txBody>
          <a:bodyPr>
            <a:noAutofit/>
          </a:bodyPr>
          <a:lstStyle/>
          <a:p>
            <a:r>
              <a:rPr lang="pl-PL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działalność opozycyjną wobec komunistycznej władzy zaangażował się w czasie studiów na wydziale historii Uniwersytetu Gdańskiego, gdzie uczestniczył w tworzeniu Studenckiego Komitetu </a:t>
            </a: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Solidarności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47" y="2758743"/>
            <a:ext cx="4176464" cy="336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 współtwórcą Niezależnego Zrzeszenia Studentów w Gdańsku. W trakcie strajku w sierpniu 1980 organizował grupy studenckie, by 30 sierpnia tego roku rozpocząć działania na rzecz nowej organizacji studenckiej. Stał się inicjatorem i jednym z pierwszych liderów Niezależnego Zrzeszenia Studentów Polskich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705678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2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0" y="0"/>
            <a:ext cx="3491880" cy="6858000"/>
          </a:xfrm>
          <a:prstGeom prst="round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2996952"/>
            <a:ext cx="3024336" cy="1143000"/>
          </a:xfrm>
        </p:spPr>
        <p:txBody>
          <a:bodyPr>
            <a:noAutofit/>
          </a:bodyPr>
          <a:lstStyle/>
          <a:p>
            <a:r>
              <a:rPr lang="pl-PL" sz="2000" b="1" dirty="0"/>
              <a:t>W wyborach parlamentarnych w 2007 przewodniczący PO ubiegał się o mandat poselski w okręgu </a:t>
            </a:r>
            <a:r>
              <a:rPr lang="pl-PL" sz="2000" b="1" dirty="0" smtClean="0"/>
              <a:t>warszawskim</a:t>
            </a:r>
            <a:r>
              <a:rPr lang="en-US" sz="2000" b="1" dirty="0" smtClean="0"/>
              <a:t> </a:t>
            </a:r>
            <a:r>
              <a:rPr lang="pl-PL" sz="2000" b="1" dirty="0"/>
              <a:t>W trakcie kampanii wyborczej Donald Tusk uczestniczył w debatach telewizyjnych z Jarosławem Kaczyńskim i Aleksandrem </a:t>
            </a:r>
            <a:r>
              <a:rPr lang="pl-PL" sz="2000" b="1" dirty="0" smtClean="0"/>
              <a:t>Kwaśniewskim</a:t>
            </a:r>
            <a:r>
              <a:rPr lang="en-US" sz="2000" b="1" dirty="0" smtClean="0"/>
              <a:t> </a:t>
            </a:r>
            <a:r>
              <a:rPr lang="pl-PL" sz="2000" b="1" dirty="0"/>
              <a:t>23 października 2007 zarząd krajowy PO zdecydował, że Donald Tusk będzie kandydatem partii na urząd Prezesa Rady </a:t>
            </a:r>
            <a:r>
              <a:rPr lang="pl-PL" sz="2000" b="1" dirty="0" smtClean="0"/>
              <a:t>Ministrów</a:t>
            </a:r>
            <a:r>
              <a:rPr lang="en-US" sz="2000" b="1" dirty="0"/>
              <a:t>.</a:t>
            </a:r>
            <a:r>
              <a:rPr lang="pl-PL" sz="2000" b="1" dirty="0" smtClean="0"/>
              <a:t> </a:t>
            </a:r>
            <a:r>
              <a:rPr lang="pl-PL" sz="2000" b="1" dirty="0"/>
              <a:t>9 listopada odebrał od prezydenta Lecha Kaczyńskiego akt desygnacji na premiera</a:t>
            </a:r>
            <a:endParaRPr lang="uk-UA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611072" cy="353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3024336" cy="25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Donald Tusk w </a:t>
            </a:r>
            <a:r>
              <a:rPr lang="pl-PL" sz="2400" b="1" dirty="0" smtClean="0">
                <a:solidFill>
                  <a:schemeClr val="bg1"/>
                </a:solidFill>
              </a:rPr>
              <a:t>1978</a:t>
            </a:r>
            <a:r>
              <a:rPr lang="en-US" sz="2400" b="1" baseline="30000" dirty="0">
                <a:solidFill>
                  <a:schemeClr val="bg1"/>
                </a:solidFill>
              </a:rPr>
              <a:t> </a:t>
            </a:r>
            <a:r>
              <a:rPr lang="pl-PL" sz="2400" b="1" dirty="0">
                <a:solidFill>
                  <a:schemeClr val="bg1"/>
                </a:solidFill>
              </a:rPr>
              <a:t> ożenił się z Małgorzatą </a:t>
            </a:r>
            <a:r>
              <a:rPr lang="pl-PL" sz="2400" b="1" dirty="0" smtClean="0">
                <a:solidFill>
                  <a:schemeClr val="bg1"/>
                </a:solidFill>
              </a:rPr>
              <a:t>Sochacką, </a:t>
            </a:r>
            <a:r>
              <a:rPr lang="pl-PL" sz="2400" b="1" dirty="0">
                <a:solidFill>
                  <a:schemeClr val="bg1"/>
                </a:solidFill>
              </a:rPr>
              <a:t>z którą ma dwoje dzieci. Jego syn Michał (ur. 1982) pracował w „Gazecie Wyborczej”, następnie został pracownikiem działu analiz i marketingu w Porcie lotniczym </a:t>
            </a:r>
            <a:r>
              <a:rPr lang="pl-PL" sz="2400" b="1" dirty="0" smtClean="0">
                <a:solidFill>
                  <a:schemeClr val="bg1"/>
                </a:solidFill>
              </a:rPr>
              <a:t>Gdańsk, </a:t>
            </a:r>
            <a:r>
              <a:rPr lang="pl-PL" sz="2400" b="1" dirty="0">
                <a:solidFill>
                  <a:schemeClr val="bg1"/>
                </a:solidFill>
              </a:rPr>
              <a:t>prowadzi jednoosobową działalność gospodarczą w zakresie usług public relations. Córka Katarzyna (ur. 1987) brała udział w programie TVN </a:t>
            </a:r>
            <a:r>
              <a:rPr lang="pl-PL" sz="2400" b="1" i="1" dirty="0">
                <a:solidFill>
                  <a:schemeClr val="bg1"/>
                </a:solidFill>
              </a:rPr>
              <a:t>Taniec z gwiazdami</a:t>
            </a:r>
            <a:r>
              <a:rPr lang="pl-PL" sz="2400" b="1" dirty="0">
                <a:solidFill>
                  <a:schemeClr val="bg1"/>
                </a:solidFill>
              </a:rPr>
              <a:t>. Donald Tusk mieszka w Sopocie. Interesuje siępiłką nożną i uprawia ją amatorsko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" y="404664"/>
            <a:ext cx="3968439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1237497">
            <a:off x="611559" y="2837884"/>
            <a:ext cx="383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Port lotniczy Gdańsk im. Lecha Wałęsy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61" y="2416729"/>
            <a:ext cx="3180339" cy="936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42"/>
            <a:ext cx="2965931" cy="206428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381375" y="351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4547" y="2046692"/>
            <a:ext cx="127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t"/>
            <a:r>
              <a:rPr lang="en-US" b="1" dirty="0" err="1">
                <a:solidFill>
                  <a:prstClr val="black"/>
                </a:solidFill>
              </a:rPr>
              <a:t>Piłka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nożna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Donald Franciszek Tusk  (ur. 22 kwietnia1957w Gdańsku)  – polski polityk, od 2007 prezes Rady Ministrów</vt:lpstr>
      <vt:lpstr>W 1976 został absolwentem I Liceum Ogólnokształcącego im. Mikołaja Kopernika w Gdańsku. W 1980 ukończył studia historyczne na Wydziale Humanistycznym Uniwersytetu Gdańskiego. Jego praca magisterska dotyczyła kształtowania się legendy Józefa Piłsudskiego w przedwojennych czasopismach.</vt:lpstr>
      <vt:lpstr>W działalność opozycyjną wobec komunistycznej władzy zaangażował się w czasie studiów na wydziale historii Uniwersytetu Gdańskiego, gdzie uczestniczył w tworzeniu Studenckiego Komitetu Solidarności</vt:lpstr>
      <vt:lpstr>Był współtwórcą Niezależnego Zrzeszenia Studentów w Gdańsku. W trakcie strajku w sierpniu 1980 organizował grupy studenckie, by 30 sierpnia tego roku rozpocząć działania na rzecz nowej organizacji studenckiej. Stał się inicjatorem i jednym z pierwszych liderów Niezależnego Zrzeszenia Studentów Polskich</vt:lpstr>
      <vt:lpstr>W wyborach parlamentarnych w 2007 przewodniczący PO ubiegał się o mandat poselski w okręgu warszawskim W trakcie kampanii wyborczej Donald Tusk uczestniczył w debatach telewizyjnych z Jarosławem Kaczyńskim i Aleksandrem Kwaśniewskim 23 października 2007 zarząd krajowy PO zdecydował, że Donald Tusk będzie kandydatem partii na urząd Prezesa Rady Ministrów. 9 listopada odebrał od prezydenta Lecha Kaczyńskiego akt desygnacji na premiera</vt:lpstr>
      <vt:lpstr>Donald Tusk w 1978  ożenił się z Małgorzatą Sochacką, z którą ma dwoje dzieci. Jego syn Michał (ur. 1982) pracował w „Gazecie Wyborczej”, następnie został pracownikiem działu analiz i marketingu w Porcie lotniczym Gdańsk, prowadzi jednoosobową działalność gospodarczą w zakresie usług public relations. Córka Katarzyna (ur. 1987) brała udział w programie TVN Taniec z gwiazdami. Donald Tusk mieszka w Sopocie. Interesuje siępiłką nożną i uprawia ją amatorsko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USER</cp:lastModifiedBy>
  <cp:revision>15</cp:revision>
  <dcterms:created xsi:type="dcterms:W3CDTF">2013-08-02T09:31:35Z</dcterms:created>
  <dcterms:modified xsi:type="dcterms:W3CDTF">2014-01-17T21:19:05Z</dcterms:modified>
</cp:coreProperties>
</file>