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7681403-1AFD-4511-8B72-2D50F5D48412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AB74A20-021B-4D14-B532-A6CD79ADB62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1403-1AFD-4511-8B72-2D50F5D48412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4A20-021B-4D14-B532-A6CD79ADB6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1403-1AFD-4511-8B72-2D50F5D48412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4A20-021B-4D14-B532-A6CD79ADB6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681403-1AFD-4511-8B72-2D50F5D48412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AB74A20-021B-4D14-B532-A6CD79ADB62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7681403-1AFD-4511-8B72-2D50F5D48412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AB74A20-021B-4D14-B532-A6CD79ADB62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1403-1AFD-4511-8B72-2D50F5D48412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4A20-021B-4D14-B532-A6CD79ADB62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1403-1AFD-4511-8B72-2D50F5D48412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4A20-021B-4D14-B532-A6CD79ADB62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681403-1AFD-4511-8B72-2D50F5D48412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AB74A20-021B-4D14-B532-A6CD79ADB62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1403-1AFD-4511-8B72-2D50F5D48412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4A20-021B-4D14-B532-A6CD79ADB6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7681403-1AFD-4511-8B72-2D50F5D48412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AB74A20-021B-4D14-B532-A6CD79ADB622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681403-1AFD-4511-8B72-2D50F5D48412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AB74A20-021B-4D14-B532-A6CD79ADB62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7681403-1AFD-4511-8B72-2D50F5D48412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AB74A20-021B-4D14-B532-A6CD79ADB62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556792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en-US" sz="9600" b="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La radio</a:t>
            </a:r>
            <a:endParaRPr lang="ru-RU" sz="9600" b="0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5157192"/>
            <a:ext cx="6118448" cy="1505762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/>
          </a:p>
          <a:p>
            <a:pPr algn="ctr"/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Préparé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Diana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Targonill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Motorolla - 8-ij kol_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520" y="653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9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5849" numSld="999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931224" cy="6213304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i="1" dirty="0" err="1" smtClean="0"/>
              <a:t>Alla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Likhatchova</a:t>
            </a:r>
            <a:endParaRPr lang="en-US" sz="3200" i="1" dirty="0" smtClean="0"/>
          </a:p>
          <a:p>
            <a:pPr marL="0" indent="0" algn="ctr">
              <a:buNone/>
            </a:pP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955765"/>
            <a:ext cx="3744416" cy="559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8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075240" cy="6213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1" dirty="0" err="1"/>
              <a:t>Olia</a:t>
            </a:r>
            <a:r>
              <a:rPr lang="en-US" sz="3200" i="1" dirty="0"/>
              <a:t> </a:t>
            </a:r>
            <a:r>
              <a:rPr lang="en-US" sz="3200" i="1" dirty="0" err="1" smtClean="0"/>
              <a:t>Bagnill</a:t>
            </a:r>
            <a:endParaRPr lang="en-US" sz="3200" i="1" dirty="0" smtClean="0"/>
          </a:p>
          <a:p>
            <a:pPr marL="0" indent="0" algn="ctr">
              <a:buNone/>
            </a:pPr>
            <a:endParaRPr lang="ru-RU" sz="32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55767"/>
            <a:ext cx="3729628" cy="556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7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003232" cy="6285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1" dirty="0" err="1"/>
              <a:t>Kostia</a:t>
            </a:r>
            <a:r>
              <a:rPr lang="en-US" sz="3200" i="1" dirty="0"/>
              <a:t> </a:t>
            </a:r>
            <a:r>
              <a:rPr lang="en-US" sz="3200" i="1" dirty="0" err="1" smtClean="0"/>
              <a:t>Tarontinoff</a:t>
            </a:r>
            <a:endParaRPr lang="en-US" sz="3200" i="1" dirty="0" smtClean="0"/>
          </a:p>
          <a:p>
            <a:pPr marL="0" indent="0" algn="ctr">
              <a:buNone/>
            </a:pPr>
            <a:endParaRPr lang="ru-RU" sz="32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847862"/>
            <a:ext cx="3816424" cy="570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003232" cy="6213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1" dirty="0" err="1"/>
              <a:t>Dj</a:t>
            </a:r>
            <a:r>
              <a:rPr lang="en-US" sz="3200" i="1" dirty="0"/>
              <a:t> </a:t>
            </a:r>
            <a:r>
              <a:rPr lang="en-US" sz="3200" i="1" dirty="0" smtClean="0"/>
              <a:t>Borneo</a:t>
            </a:r>
          </a:p>
          <a:p>
            <a:pPr marL="0" indent="0" algn="ctr">
              <a:buNone/>
            </a:pPr>
            <a:endParaRPr lang="ru-RU" sz="32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55422"/>
            <a:ext cx="3841176" cy="549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0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931224" cy="6213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3200" i="1" dirty="0" smtClean="0"/>
          </a:p>
          <a:p>
            <a:pPr marL="0" indent="0" algn="ctr">
              <a:buNone/>
            </a:pPr>
            <a:r>
              <a:rPr lang="fr-FR" sz="3200" i="1" dirty="0" smtClean="0"/>
              <a:t>Cette </a:t>
            </a:r>
            <a:r>
              <a:rPr lang="fr-FR" sz="3200" i="1" dirty="0"/>
              <a:t>raiseau fonctionne 24 heures sur 24</a:t>
            </a:r>
            <a:r>
              <a:rPr lang="fr-FR" sz="3200" i="1" dirty="0" smtClean="0"/>
              <a:t>.</a:t>
            </a:r>
          </a:p>
          <a:p>
            <a:pPr marL="0" indent="0" algn="ctr">
              <a:buNone/>
            </a:pPr>
            <a:endParaRPr lang="ru-RU" sz="32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12" y="1700808"/>
            <a:ext cx="653014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147248" cy="6141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i="1" dirty="0"/>
              <a:t>"Radio Trek" priviligie les auditeurs de 20 a 45 ans</a:t>
            </a:r>
            <a:r>
              <a:rPr lang="fr-FR" sz="3200" i="1" dirty="0" smtClean="0"/>
              <a:t>.</a:t>
            </a:r>
          </a:p>
          <a:p>
            <a:pPr marL="0" indent="0" algn="ctr">
              <a:buNone/>
            </a:pPr>
            <a:endParaRPr lang="ru-RU" sz="32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3147024" cy="23602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628800"/>
            <a:ext cx="4203217" cy="23602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831" y="4221088"/>
            <a:ext cx="3649588" cy="243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1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075240" cy="6069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i="1" dirty="0"/>
              <a:t>Pour avoir la possibilité d'écouter "Radio Trek" a toutes les coins de l'Ukraine et meme a l'étranger on peut s'adresser a site officiel de raiseau</a:t>
            </a:r>
            <a:r>
              <a:rPr lang="fr-FR" sz="3200" i="1" dirty="0" smtClean="0"/>
              <a:t>.</a:t>
            </a:r>
          </a:p>
          <a:p>
            <a:pPr marL="0" indent="0" algn="ctr">
              <a:buNone/>
            </a:pPr>
            <a:endParaRPr lang="ru-RU" sz="32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996952"/>
            <a:ext cx="6372200" cy="325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404664"/>
            <a:ext cx="8784976" cy="6069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5400" dirty="0" smtClean="0"/>
          </a:p>
          <a:p>
            <a:pPr marL="0" indent="0" algn="ctr">
              <a:buNone/>
            </a:pPr>
            <a:r>
              <a:rPr lang="fr-FR" sz="5400" i="1" dirty="0" smtClean="0"/>
              <a:t>Voila </a:t>
            </a:r>
            <a:r>
              <a:rPr lang="fr-FR" sz="5400" i="1" dirty="0"/>
              <a:t>son adresse</a:t>
            </a:r>
            <a:r>
              <a:rPr lang="fr-FR" sz="5400" i="1" dirty="0" smtClean="0"/>
              <a:t>:</a:t>
            </a:r>
          </a:p>
          <a:p>
            <a:pPr marL="0" indent="0" algn="ctr">
              <a:buNone/>
            </a:pPr>
            <a:r>
              <a:rPr lang="fr-FR" sz="5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</a:t>
            </a:r>
            <a:r>
              <a:rPr lang="fr-FR" sz="5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www.radiotrek.rv.ua</a:t>
            </a:r>
            <a:endParaRPr lang="ru-RU" sz="5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836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6632"/>
            <a:ext cx="7931224" cy="6357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i="1" dirty="0" smtClean="0"/>
          </a:p>
          <a:p>
            <a:pPr marL="0" indent="0" algn="ctr">
              <a:buNone/>
            </a:pPr>
            <a:endParaRPr lang="en-US" sz="4800" i="1" dirty="0"/>
          </a:p>
          <a:p>
            <a:pPr marL="0" indent="0" algn="ctr">
              <a:buNone/>
            </a:pPr>
            <a:endParaRPr lang="en-US" sz="4800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Merci 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pour </a:t>
            </a:r>
            <a:r>
              <a:rPr lang="en-US" sz="4800" i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votre</a:t>
            </a:r>
            <a:r>
              <a:rPr lang="en-US" sz="4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attention;)</a:t>
            </a:r>
            <a:endParaRPr lang="ru-RU" sz="48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Motorolla - 8-ij kol_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9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55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i="1" dirty="0"/>
              <a:t>La radio constitue le média </a:t>
            </a:r>
            <a:r>
              <a:rPr lang="fr-FR" sz="4000" i="1" dirty="0" smtClean="0"/>
              <a:t>préféré </a:t>
            </a:r>
            <a:r>
              <a:rPr lang="fr-FR" sz="4000" i="1" dirty="0"/>
              <a:t>des Ukrainiens</a:t>
            </a:r>
            <a:r>
              <a:rPr lang="fr-FR" sz="4000" i="1" dirty="0" smtClean="0"/>
              <a:t>.</a:t>
            </a:r>
          </a:p>
          <a:p>
            <a:pPr marL="0" indent="0" algn="ctr">
              <a:buNone/>
            </a:pPr>
            <a:endParaRPr lang="ru-RU" sz="40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3528123" cy="35372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48880"/>
            <a:ext cx="2900969" cy="283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4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i="1" dirty="0"/>
              <a:t>Quant a moi, je préféré "Radio Trek</a:t>
            </a:r>
            <a:r>
              <a:rPr lang="fr-FR" sz="4000" i="1" dirty="0" smtClean="0"/>
              <a:t>".</a:t>
            </a:r>
          </a:p>
          <a:p>
            <a:pPr marL="0" indent="0" algn="ctr">
              <a:buNone/>
            </a:pPr>
            <a:endParaRPr lang="ru-RU" sz="40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52936"/>
            <a:ext cx="5930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4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000" dirty="0"/>
              <a:t>"</a:t>
            </a:r>
            <a:r>
              <a:rPr lang="fr-FR" sz="4000" i="1" dirty="0"/>
              <a:t>Radio Trek" a été fondé en 1997</a:t>
            </a:r>
            <a:r>
              <a:rPr lang="fr-FR" sz="4000" i="1" dirty="0" smtClean="0"/>
              <a:t>.</a:t>
            </a:r>
          </a:p>
          <a:p>
            <a:pPr marL="0" indent="0" algn="ctr">
              <a:buNone/>
            </a:pPr>
            <a:endParaRPr lang="ru-RU" sz="40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52" y="3140968"/>
            <a:ext cx="3995936" cy="2996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72816"/>
            <a:ext cx="3471725" cy="227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6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075240" cy="5997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i="1" dirty="0"/>
              <a:t>"Trek" c'est la radio regionale qui presente aux auditeurs de notre contrée actualité ukrainienne et internationale et la musique differente</a:t>
            </a:r>
            <a:r>
              <a:rPr lang="fr-FR" sz="3200" i="1" dirty="0" smtClean="0"/>
              <a:t>.</a:t>
            </a:r>
          </a:p>
          <a:p>
            <a:pPr marL="0" indent="0" algn="ctr">
              <a:buNone/>
            </a:pP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2970330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353" y="4027376"/>
            <a:ext cx="2520280" cy="26468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420888"/>
            <a:ext cx="2749285" cy="206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7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075240" cy="6141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i="1" dirty="0"/>
              <a:t>Elle propose aussi les débats et les interview, perle des événements locaux et donne des informations pratiques.</a:t>
            </a:r>
            <a:endParaRPr lang="ru-RU" sz="32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61" y="2492896"/>
            <a:ext cx="6257267" cy="346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pPr marL="0" indent="0" algn="ctr">
              <a:buNone/>
            </a:pPr>
            <a:r>
              <a:rPr lang="fr-FR" i="1" dirty="0"/>
              <a:t>Les programmes les plus populaires sont: "L'heure de la musique ukrainienne", "Nouvelles sportives", "Affiche", "Non stop musique", "O-la-la", " Taksophone musical</a:t>
            </a:r>
            <a:r>
              <a:rPr lang="fr-FR" i="1" dirty="0" smtClean="0"/>
              <a:t>".</a:t>
            </a:r>
          </a:p>
          <a:p>
            <a:pPr marL="0" indent="0" algn="ctr">
              <a:buNone/>
            </a:pP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04864"/>
            <a:ext cx="3552825" cy="381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48880"/>
            <a:ext cx="3305647" cy="219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931224" cy="4989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5400" i="1" dirty="0"/>
              <a:t>Les animateurs les plus celebres de "Radio Trek" sont: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90809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147248" cy="6285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i="1" dirty="0"/>
              <a:t>Oleg </a:t>
            </a:r>
            <a:r>
              <a:rPr lang="en-US" sz="3200" i="1" dirty="0" err="1" smtClean="0"/>
              <a:t>Netchidiouk</a:t>
            </a:r>
            <a:endParaRPr lang="en-US" sz="3200" i="1" dirty="0" smtClean="0"/>
          </a:p>
          <a:p>
            <a:pPr marL="0" indent="0" algn="ctr">
              <a:buNone/>
            </a:pPr>
            <a:endParaRPr lang="ru-RU" sz="32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656" y="1124744"/>
            <a:ext cx="3600400" cy="537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7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124</TotalTime>
  <Words>195</Words>
  <Application>Microsoft Office PowerPoint</Application>
  <PresentationFormat>Экран (4:3)</PresentationFormat>
  <Paragraphs>28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La radio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radio</dc:title>
  <dc:creator>ДИАНА</dc:creator>
  <cp:lastModifiedBy>ДИАНА</cp:lastModifiedBy>
  <cp:revision>12</cp:revision>
  <dcterms:created xsi:type="dcterms:W3CDTF">2014-02-06T20:34:47Z</dcterms:created>
  <dcterms:modified xsi:type="dcterms:W3CDTF">2014-02-06T22:39:42Z</dcterms:modified>
</cp:coreProperties>
</file>