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60" d="100"/>
          <a:sy n="60" d="100"/>
        </p:scale>
        <p:origin x="-1656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9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EE79835-F4AB-405A-B33C-A47000FBA028}" type="datetimeFigureOut">
              <a:rPr lang="uk-UA" smtClean="0"/>
              <a:t>12.03.2015</a:t>
            </a:fld>
            <a:endParaRPr lang="uk-UA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FC2454E-BB0A-4714-B0CA-802BA85A4E0D}" type="slidenum">
              <a:rPr lang="uk-UA" smtClean="0"/>
              <a:t>‹#›</a:t>
            </a:fld>
            <a:endParaRPr lang="uk-UA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79835-F4AB-405A-B33C-A47000FBA028}" type="datetimeFigureOut">
              <a:rPr lang="uk-UA" smtClean="0"/>
              <a:t>12.03.2015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2454E-BB0A-4714-B0CA-802BA85A4E0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79835-F4AB-405A-B33C-A47000FBA028}" type="datetimeFigureOut">
              <a:rPr lang="uk-UA" smtClean="0"/>
              <a:t>12.03.2015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2454E-BB0A-4714-B0CA-802BA85A4E0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79835-F4AB-405A-B33C-A47000FBA028}" type="datetimeFigureOut">
              <a:rPr lang="uk-UA" smtClean="0"/>
              <a:t>12.03.2015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2454E-BB0A-4714-B0CA-802BA85A4E0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79835-F4AB-405A-B33C-A47000FBA028}" type="datetimeFigureOut">
              <a:rPr lang="uk-UA" smtClean="0"/>
              <a:t>12.03.2015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2454E-BB0A-4714-B0CA-802BA85A4E0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79835-F4AB-405A-B33C-A47000FBA028}" type="datetimeFigureOut">
              <a:rPr lang="uk-UA" smtClean="0"/>
              <a:t>12.03.2015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2454E-BB0A-4714-B0CA-802BA85A4E0D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79835-F4AB-405A-B33C-A47000FBA028}" type="datetimeFigureOut">
              <a:rPr lang="uk-UA" smtClean="0"/>
              <a:t>12.03.2015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2454E-BB0A-4714-B0CA-802BA85A4E0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79835-F4AB-405A-B33C-A47000FBA028}" type="datetimeFigureOut">
              <a:rPr lang="uk-UA" smtClean="0"/>
              <a:t>12.03.2015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2454E-BB0A-4714-B0CA-802BA85A4E0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79835-F4AB-405A-B33C-A47000FBA028}" type="datetimeFigureOut">
              <a:rPr lang="uk-UA" smtClean="0"/>
              <a:t>12.03.2015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2454E-BB0A-4714-B0CA-802BA85A4E0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79835-F4AB-405A-B33C-A47000FBA028}" type="datetimeFigureOut">
              <a:rPr lang="uk-UA" smtClean="0"/>
              <a:t>12.03.2015</a:t>
            </a:fld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2454E-BB0A-4714-B0CA-802BA85A4E0D}" type="slidenum">
              <a:rPr lang="uk-UA" smtClean="0"/>
              <a:t>‹#›</a:t>
            </a:fld>
            <a:endParaRPr lang="uk-UA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79835-F4AB-405A-B33C-A47000FBA028}" type="datetimeFigureOut">
              <a:rPr lang="uk-UA" smtClean="0"/>
              <a:t>12.03.2015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2454E-BB0A-4714-B0CA-802BA85A4E0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EE79835-F4AB-405A-B33C-A47000FBA028}" type="datetimeFigureOut">
              <a:rPr lang="uk-UA" smtClean="0"/>
              <a:t>12.03.2015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FC2454E-BB0A-4714-B0CA-802BA85A4E0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Der Baum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Katerina </a:t>
            </a:r>
            <a:r>
              <a:rPr lang="de-DE" dirty="0" err="1" smtClean="0"/>
              <a:t>Krepak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15683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268760"/>
            <a:ext cx="7056900" cy="4563869"/>
          </a:xfrm>
        </p:spPr>
        <p:txBody>
          <a:bodyPr/>
          <a:lstStyle/>
          <a:p>
            <a:pPr marL="68580" indent="0" algn="ctr">
              <a:buNone/>
            </a:pPr>
            <a:r>
              <a:rPr lang="de-DE" dirty="0"/>
              <a:t>So verhindern sie auch, dass sich Häuserwände zu stark aufheizen.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41791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268760"/>
            <a:ext cx="7056900" cy="4563869"/>
          </a:xfrm>
        </p:spPr>
        <p:txBody>
          <a:bodyPr/>
          <a:lstStyle/>
          <a:p>
            <a:pPr marL="68580" indent="0" algn="ctr">
              <a:buNone/>
            </a:pPr>
            <a:r>
              <a:rPr lang="de-DE" dirty="0" smtClean="0"/>
              <a:t>Unter Bäumen können wir spielen und träumen.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41791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268760"/>
            <a:ext cx="7056900" cy="4563869"/>
          </a:xfrm>
        </p:spPr>
        <p:txBody>
          <a:bodyPr/>
          <a:lstStyle/>
          <a:p>
            <a:pPr marL="68580" indent="0" algn="ctr">
              <a:buNone/>
            </a:pPr>
            <a:r>
              <a:rPr lang="de-DE" dirty="0" smtClean="0"/>
              <a:t>Bäume sind wichtige Lebensräume für viele Vögel und Insekten.</a:t>
            </a:r>
          </a:p>
          <a:p>
            <a:pPr marL="68580" indent="0" algn="ctr">
              <a:buNone/>
            </a:pPr>
            <a:r>
              <a:rPr lang="de-DE" dirty="0" smtClean="0"/>
              <a:t>Wenn der Wind heult, bieten sie ihnen Schutz und Unterschlupf.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41791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268760"/>
            <a:ext cx="7056900" cy="4563869"/>
          </a:xfrm>
        </p:spPr>
        <p:txBody>
          <a:bodyPr/>
          <a:lstStyle/>
          <a:p>
            <a:pPr marL="68580" indent="0" algn="ctr">
              <a:buNone/>
            </a:pPr>
            <a:r>
              <a:rPr lang="de-DE" dirty="0" smtClean="0"/>
              <a:t>Im Frühjahr leuchten die Blüten vieler Bäume in zarten Farben.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41791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268760"/>
            <a:ext cx="7056900" cy="4563869"/>
          </a:xfrm>
        </p:spPr>
        <p:txBody>
          <a:bodyPr/>
          <a:lstStyle/>
          <a:p>
            <a:pPr marL="68580" indent="0" algn="ctr">
              <a:buNone/>
            </a:pPr>
            <a:r>
              <a:rPr lang="de-DE" dirty="0" smtClean="0"/>
              <a:t>Um die Bäume wachsen viele Sträucher und Kräuter.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41791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268760"/>
            <a:ext cx="7056900" cy="4563869"/>
          </a:xfrm>
        </p:spPr>
        <p:txBody>
          <a:bodyPr/>
          <a:lstStyle/>
          <a:p>
            <a:pPr marL="68580" indent="0" algn="ctr">
              <a:buNone/>
            </a:pPr>
            <a:r>
              <a:rPr lang="de-DE" dirty="0" smtClean="0"/>
              <a:t>Viele Leute wissen gar nicht, wie wichtig gesunde Bäume heute für uns sind.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41791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268760"/>
            <a:ext cx="7056900" cy="4563869"/>
          </a:xfrm>
        </p:spPr>
        <p:txBody>
          <a:bodyPr/>
          <a:lstStyle/>
          <a:p>
            <a:pPr marL="68580" indent="0" algn="ctr">
              <a:buNone/>
            </a:pPr>
            <a:r>
              <a:rPr lang="de-DE" dirty="0" smtClean="0"/>
              <a:t>Freundliche Menschen pflegen und schützen unsere treuen Freunde, die Bäume.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41791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Danke!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0212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9246" y="2204864"/>
            <a:ext cx="3611145" cy="3627765"/>
          </a:xfrm>
        </p:spPr>
        <p:txBody>
          <a:bodyPr/>
          <a:lstStyle/>
          <a:p>
            <a:pPr marL="68580" indent="0" algn="ctr">
              <a:buNone/>
            </a:pPr>
            <a:r>
              <a:rPr lang="de-DE" dirty="0"/>
              <a:t>Ein Baum ist ein </a:t>
            </a:r>
            <a:r>
              <a:rPr lang="de-DE" dirty="0" err="1"/>
              <a:t>Holzgewächst</a:t>
            </a:r>
            <a:r>
              <a:rPr lang="de-DE" dirty="0"/>
              <a:t> mit einfachem Stamm und einer Krone aus </a:t>
            </a:r>
            <a:r>
              <a:rPr lang="de-DE" dirty="0" err="1"/>
              <a:t>beblätterten</a:t>
            </a:r>
            <a:r>
              <a:rPr lang="de-DE" dirty="0"/>
              <a:t> Zweigen.</a:t>
            </a:r>
            <a:endParaRPr lang="uk-UA" dirty="0"/>
          </a:p>
        </p:txBody>
      </p:sp>
      <p:pic>
        <p:nvPicPr>
          <p:cNvPr id="1026" name="Picture 2" descr="Одинокое зеленое дерево в векторе / The Isolated Tree vector &quot; NIFIGA-SEBE.RU - фотографии, клипарты, вектор, картинки и шаблон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268760"/>
            <a:ext cx="3517647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409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2564904"/>
            <a:ext cx="3456384" cy="3267725"/>
          </a:xfrm>
        </p:spPr>
        <p:txBody>
          <a:bodyPr/>
          <a:lstStyle/>
          <a:p>
            <a:pPr marL="68580" indent="0" algn="ctr">
              <a:buNone/>
            </a:pPr>
            <a:r>
              <a:rPr lang="de-DE" dirty="0"/>
              <a:t>Man unterscheidet Laub- und Nadelbäume.</a:t>
            </a:r>
            <a:endParaRPr lang="uk-UA" dirty="0"/>
          </a:p>
        </p:txBody>
      </p:sp>
      <p:pic>
        <p:nvPicPr>
          <p:cNvPr id="2050" name="Picture 2" descr="Тема &quot;Деревья лиственные и хвойные&quot; - Докумен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67315" l="70971" r="86999">
                        <a14:foregroundMark x1="78540" y1="8431" x2="78183" y2="20623"/>
                        <a14:foregroundMark x1="78362" y1="21530" x2="77204" y2="285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97" r="10810" b="31792"/>
          <a:stretch/>
        </p:blipFill>
        <p:spPr bwMode="auto">
          <a:xfrm>
            <a:off x="1043608" y="459816"/>
            <a:ext cx="2448272" cy="567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63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268760"/>
            <a:ext cx="7056900" cy="4563869"/>
          </a:xfrm>
        </p:spPr>
        <p:txBody>
          <a:bodyPr/>
          <a:lstStyle/>
          <a:p>
            <a:pPr marL="68580" indent="0" algn="ctr">
              <a:buNone/>
            </a:pPr>
            <a:r>
              <a:rPr lang="de-DE" dirty="0" smtClean="0"/>
              <a:t>Laubbäume sind: die Birke, die Buche, die Eiche, die Kastanie, die Linde.</a:t>
            </a:r>
            <a:endParaRPr lang="uk-UA" dirty="0"/>
          </a:p>
        </p:txBody>
      </p:sp>
      <p:pic>
        <p:nvPicPr>
          <p:cNvPr id="3074" name="Picture 2" descr="Green Foliage And Butterflies Border Isolated On A Whit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1" r="30790"/>
          <a:stretch/>
        </p:blipFill>
        <p:spPr bwMode="auto">
          <a:xfrm>
            <a:off x="467545" y="3068960"/>
            <a:ext cx="1296144" cy="245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artoon Beach Tre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0"/>
          <a:stretch/>
        </p:blipFill>
        <p:spPr bwMode="auto">
          <a:xfrm>
            <a:off x="1763689" y="3068960"/>
            <a:ext cx="1728191" cy="247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LISSFUL ROOTS: November 201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" r="4463"/>
          <a:stretch/>
        </p:blipFill>
        <p:spPr bwMode="auto">
          <a:xfrm>
            <a:off x="3491880" y="3068960"/>
            <a:ext cx="1800200" cy="247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reative Crash : High Quality 3D Models, Scripts, Plugins and More! : People / Studios - 3dmentor - Portfolio - My Images - Che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1" r="6773" b="3321"/>
          <a:stretch/>
        </p:blipFill>
        <p:spPr bwMode="auto">
          <a:xfrm>
            <a:off x="5292080" y="3044431"/>
            <a:ext cx="1584176" cy="247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Клипарты природа и деревья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2" r="14834" b="2623"/>
          <a:stretch/>
        </p:blipFill>
        <p:spPr bwMode="auto">
          <a:xfrm>
            <a:off x="6876256" y="3063217"/>
            <a:ext cx="1800200" cy="248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664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268760"/>
            <a:ext cx="7056900" cy="4563869"/>
          </a:xfrm>
        </p:spPr>
        <p:txBody>
          <a:bodyPr/>
          <a:lstStyle/>
          <a:p>
            <a:pPr marL="68580" indent="0" algn="ctr">
              <a:buNone/>
            </a:pPr>
            <a:r>
              <a:rPr lang="de-DE" dirty="0"/>
              <a:t>Nadelbäume sind: die Fichte, die Kiefer, die Tanne.</a:t>
            </a:r>
            <a:endParaRPr lang="uk-UA" dirty="0"/>
          </a:p>
        </p:txBody>
      </p:sp>
      <p:pic>
        <p:nvPicPr>
          <p:cNvPr id="4098" name="Picture 2" descr="Тема: У куклы Кати новоселье - Интегрированный урок как одна их эффективных форм развития познавательной деятельност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92" y="1655093"/>
            <a:ext cx="2830380" cy="475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Уроки Photosh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590937"/>
            <a:ext cx="2174726" cy="481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Голосеменные растения нашей местности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773"/>
          <a:stretch/>
        </p:blipFill>
        <p:spPr bwMode="auto">
          <a:xfrm>
            <a:off x="6732240" y="1700807"/>
            <a:ext cx="2009311" cy="479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791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268760"/>
            <a:ext cx="7056900" cy="4563869"/>
          </a:xfrm>
        </p:spPr>
        <p:txBody>
          <a:bodyPr/>
          <a:lstStyle/>
          <a:p>
            <a:pPr marL="68580" indent="0" algn="ctr">
              <a:buNone/>
            </a:pPr>
            <a:r>
              <a:rPr lang="de-DE" dirty="0"/>
              <a:t>Die höchsten Bäume sind der kalifornische Mammutbaum und der australische </a:t>
            </a:r>
            <a:r>
              <a:rPr lang="de-DE" dirty="0" err="1"/>
              <a:t>Eukaliptusbaum</a:t>
            </a:r>
            <a:r>
              <a:rPr lang="de-DE" dirty="0"/>
              <a:t>.</a:t>
            </a:r>
            <a:endParaRPr lang="uk-UA" dirty="0"/>
          </a:p>
        </p:txBody>
      </p:sp>
      <p:pic>
        <p:nvPicPr>
          <p:cNvPr id="5124" name="Picture 4" descr="@дневники - Чтоб мы так жили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41148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791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268760"/>
            <a:ext cx="7056900" cy="4563869"/>
          </a:xfrm>
        </p:spPr>
        <p:txBody>
          <a:bodyPr/>
          <a:lstStyle/>
          <a:p>
            <a:pPr marL="68580" indent="0" algn="ctr">
              <a:buNone/>
            </a:pPr>
            <a:r>
              <a:rPr lang="de-DE" dirty="0" err="1"/>
              <a:t>Eukaliptusbäume</a:t>
            </a:r>
            <a:r>
              <a:rPr lang="de-DE" dirty="0"/>
              <a:t> werden bis zu 155 m hoch und bis zu 5000 J</a:t>
            </a:r>
            <a:r>
              <a:rPr lang="de-DE" dirty="0" smtClean="0"/>
              <a:t>ahre </a:t>
            </a:r>
            <a:r>
              <a:rPr lang="de-DE" dirty="0"/>
              <a:t>alt.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41791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268760"/>
            <a:ext cx="7056900" cy="4563869"/>
          </a:xfrm>
        </p:spPr>
        <p:txBody>
          <a:bodyPr/>
          <a:lstStyle/>
          <a:p>
            <a:pPr marL="68580" indent="0" algn="ctr">
              <a:buNone/>
            </a:pPr>
            <a:r>
              <a:rPr lang="de-DE" dirty="0"/>
              <a:t>Bäume sind wirklich unsere Freunde. Sie säubern die Luft und dämpfen die </a:t>
            </a:r>
            <a:r>
              <a:rPr lang="de-DE" dirty="0" err="1"/>
              <a:t>Straßengeräuschte</a:t>
            </a:r>
            <a:r>
              <a:rPr lang="de-DE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41791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268760"/>
            <a:ext cx="7056900" cy="4563869"/>
          </a:xfrm>
        </p:spPr>
        <p:txBody>
          <a:bodyPr/>
          <a:lstStyle/>
          <a:p>
            <a:pPr marL="68580" indent="0" algn="ctr">
              <a:buNone/>
            </a:pPr>
            <a:r>
              <a:rPr lang="de-DE" dirty="0"/>
              <a:t>Im Sommer freuen wir uns, wenn sie Schatten spenden.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417910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Другая 2">
      <a:majorFont>
        <a:latin typeface="Globus"/>
        <a:ea typeface=""/>
        <a:cs typeface=""/>
      </a:majorFont>
      <a:minorFont>
        <a:latin typeface="Harlow Solid Italic"/>
        <a:ea typeface=""/>
        <a:cs typeface="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135</TotalTime>
  <Words>198</Words>
  <Application>Microsoft Office PowerPoint</Application>
  <PresentationFormat>Экран (4:3)</PresentationFormat>
  <Paragraphs>19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Остин</vt:lpstr>
      <vt:lpstr>Der Baum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Danke!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Baum</dc:title>
  <dc:creator>Наталья</dc:creator>
  <cp:lastModifiedBy>Наталья</cp:lastModifiedBy>
  <cp:revision>10</cp:revision>
  <dcterms:created xsi:type="dcterms:W3CDTF">2015-03-12T18:04:59Z</dcterms:created>
  <dcterms:modified xsi:type="dcterms:W3CDTF">2015-03-12T20:20:27Z</dcterms:modified>
</cp:coreProperties>
</file>