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musique</a:t>
            </a:r>
            <a:r>
              <a:rPr lang="en-US" dirty="0"/>
              <a:t> </a:t>
            </a:r>
            <a:r>
              <a:rPr lang="en-US" dirty="0" err="1"/>
              <a:t>française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Vanessa </a:t>
            </a:r>
            <a:r>
              <a:rPr lang="fr-FR" dirty="0" smtClean="0"/>
              <a:t>Paradis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8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736" y="808546"/>
            <a:ext cx="4493536" cy="5765292"/>
          </a:xfrm>
        </p:spPr>
      </p:pic>
    </p:spTree>
    <p:extLst>
      <p:ext uri="{BB962C8B-B14F-4D97-AF65-F5344CB8AC3E}">
        <p14:creationId xmlns:p14="http://schemas.microsoft.com/office/powerpoint/2010/main" val="23685801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836712"/>
            <a:ext cx="3889794" cy="5848617"/>
          </a:xfrm>
        </p:spPr>
      </p:pic>
    </p:spTree>
    <p:extLst>
      <p:ext uri="{BB962C8B-B14F-4D97-AF65-F5344CB8AC3E}">
        <p14:creationId xmlns:p14="http://schemas.microsoft.com/office/powerpoint/2010/main" val="90290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768" y="717992"/>
            <a:ext cx="3881424" cy="5855846"/>
          </a:xfrm>
        </p:spPr>
      </p:pic>
    </p:spTree>
    <p:extLst>
      <p:ext uri="{BB962C8B-B14F-4D97-AF65-F5344CB8AC3E}">
        <p14:creationId xmlns:p14="http://schemas.microsoft.com/office/powerpoint/2010/main" val="3802680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6712"/>
            <a:ext cx="8508449" cy="5737126"/>
          </a:xfrm>
        </p:spPr>
      </p:pic>
    </p:spTree>
    <p:extLst>
      <p:ext uri="{BB962C8B-B14F-4D97-AF65-F5344CB8AC3E}">
        <p14:creationId xmlns:p14="http://schemas.microsoft.com/office/powerpoint/2010/main" val="137780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791707"/>
            <a:ext cx="4608512" cy="5818246"/>
          </a:xfrm>
        </p:spPr>
      </p:pic>
    </p:spTree>
    <p:extLst>
      <p:ext uri="{BB962C8B-B14F-4D97-AF65-F5344CB8AC3E}">
        <p14:creationId xmlns:p14="http://schemas.microsoft.com/office/powerpoint/2010/main" val="3977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96" y="836712"/>
            <a:ext cx="8289768" cy="5737126"/>
          </a:xfrm>
        </p:spPr>
      </p:pic>
    </p:spTree>
    <p:extLst>
      <p:ext uri="{BB962C8B-B14F-4D97-AF65-F5344CB8AC3E}">
        <p14:creationId xmlns:p14="http://schemas.microsoft.com/office/powerpoint/2010/main" val="344158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728020"/>
            <a:ext cx="4537446" cy="5941340"/>
          </a:xfrm>
        </p:spPr>
      </p:pic>
    </p:spTree>
    <p:extLst>
      <p:ext uri="{BB962C8B-B14F-4D97-AF65-F5344CB8AC3E}">
        <p14:creationId xmlns:p14="http://schemas.microsoft.com/office/powerpoint/2010/main" val="2783165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765591"/>
            <a:ext cx="7718929" cy="5789197"/>
          </a:xfrm>
        </p:spPr>
      </p:pic>
    </p:spTree>
    <p:extLst>
      <p:ext uri="{BB962C8B-B14F-4D97-AF65-F5344CB8AC3E}">
        <p14:creationId xmlns:p14="http://schemas.microsoft.com/office/powerpoint/2010/main" val="355242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112" y="766639"/>
            <a:ext cx="5807199" cy="5807199"/>
          </a:xfrm>
        </p:spPr>
      </p:pic>
    </p:spTree>
    <p:extLst>
      <p:ext uri="{BB962C8B-B14F-4D97-AF65-F5344CB8AC3E}">
        <p14:creationId xmlns:p14="http://schemas.microsoft.com/office/powerpoint/2010/main" val="959729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8477303" cy="5040560"/>
          </a:xfrm>
        </p:spPr>
      </p:pic>
    </p:spTree>
    <p:extLst>
      <p:ext uri="{BB962C8B-B14F-4D97-AF65-F5344CB8AC3E}">
        <p14:creationId xmlns:p14="http://schemas.microsoft.com/office/powerpoint/2010/main" val="1725468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</TotalTime>
  <Words>5</Words>
  <Application>Microsoft Office PowerPoint</Application>
  <PresentationFormat>Экран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La musique française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musique française</dc:title>
  <dc:creator>Наташа</dc:creator>
  <cp:lastModifiedBy>Наташа</cp:lastModifiedBy>
  <cp:revision>3</cp:revision>
  <dcterms:created xsi:type="dcterms:W3CDTF">2013-03-15T10:10:25Z</dcterms:created>
  <dcterms:modified xsi:type="dcterms:W3CDTF">2013-03-15T10:51:02Z</dcterms:modified>
</cp:coreProperties>
</file>