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70" r:id="rId3"/>
    <p:sldId id="271" r:id="rId4"/>
    <p:sldId id="279" r:id="rId5"/>
    <p:sldId id="280" r:id="rId6"/>
    <p:sldId id="272" r:id="rId7"/>
    <p:sldId id="273" r:id="rId8"/>
    <p:sldId id="274" r:id="rId9"/>
    <p:sldId id="275" r:id="rId10"/>
    <p:sldId id="27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05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1895A20-7F97-40E2-8851-0EF64CBE921E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ABD9975-5721-478D-AE9C-CB86632545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encrypted-tbn2.gstatic.com/images?q=tbn:ANd9GcQicSKYf70N1Z_5u19zGBCWyKzhXniZuoD3_bXc4kjVWdZrDtc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" y="36918"/>
            <a:ext cx="9126983" cy="68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7575" y="664983"/>
            <a:ext cx="53340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Театр «</a:t>
            </a:r>
            <a:r>
              <a:rPr lang="ru-RU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Кабук</a:t>
            </a:r>
            <a:r>
              <a:rPr lang="uk-U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5157192"/>
            <a:ext cx="4338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Підготувала</a:t>
            </a:r>
          </a:p>
          <a:p>
            <a:r>
              <a:rPr lang="uk-UA" sz="3200" dirty="0" smtClean="0"/>
              <a:t>Учениця 11 А класу</a:t>
            </a:r>
          </a:p>
          <a:p>
            <a:r>
              <a:rPr lang="uk-UA" sz="3200" dirty="0" smtClean="0"/>
              <a:t>Дубінська Оксана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31130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505" y="2132856"/>
            <a:ext cx="91085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Дякую</a:t>
            </a:r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  <a:r>
              <a:rPr lang="ru-RU" sz="9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увагу</a:t>
            </a:r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5922" y="116632"/>
            <a:ext cx="2329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歌舞伎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5922" y="4077072"/>
            <a:ext cx="74935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err="1" smtClean="0"/>
              <a:t>Кабукі</a:t>
            </a:r>
            <a:r>
              <a:rPr lang="ru-RU" sz="2800" i="1" dirty="0" smtClean="0"/>
              <a:t> — один з </a:t>
            </a:r>
            <a:r>
              <a:rPr lang="ru-RU" sz="2800" i="1" dirty="0" err="1" smtClean="0"/>
              <a:t>видів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традиційного</a:t>
            </a:r>
            <a:r>
              <a:rPr lang="ru-RU" sz="2800" i="1" dirty="0" smtClean="0"/>
              <a:t> театру </a:t>
            </a:r>
            <a:r>
              <a:rPr lang="ru-RU" sz="2800" i="1" dirty="0" err="1" smtClean="0"/>
              <a:t>Японії</a:t>
            </a:r>
            <a:r>
              <a:rPr lang="ru-RU" sz="2800" i="1" dirty="0" smtClean="0"/>
              <a:t>. Становить синтез </a:t>
            </a:r>
            <a:r>
              <a:rPr lang="ru-RU" sz="2800" i="1" dirty="0" err="1" smtClean="0"/>
              <a:t>співу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музики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танцю</a:t>
            </a:r>
            <a:r>
              <a:rPr lang="ru-RU" sz="2800" i="1" dirty="0" smtClean="0"/>
              <a:t> і </a:t>
            </a:r>
            <a:r>
              <a:rPr lang="ru-RU" sz="2800" i="1" dirty="0" err="1" smtClean="0"/>
              <a:t>драми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виконавці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використовують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складний</a:t>
            </a:r>
            <a:r>
              <a:rPr lang="ru-RU" sz="2800" i="1" dirty="0" smtClean="0"/>
              <a:t> грим і </a:t>
            </a:r>
            <a:r>
              <a:rPr lang="ru-RU" sz="2800" i="1" dirty="0" err="1" smtClean="0"/>
              <a:t>костюми</a:t>
            </a:r>
            <a:r>
              <a:rPr lang="ru-RU" sz="2800" i="1" dirty="0" smtClean="0"/>
              <a:t> з </a:t>
            </a:r>
            <a:r>
              <a:rPr lang="ru-RU" sz="2800" i="1" dirty="0" err="1" smtClean="0"/>
              <a:t>потужним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символічним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навантаженням</a:t>
            </a:r>
            <a:r>
              <a:rPr lang="ru-RU" sz="2800" i="1" dirty="0" smtClean="0"/>
              <a:t>.</a:t>
            </a:r>
            <a:endParaRPr lang="ru-RU" sz="28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8766"/>
            <a:ext cx="4058166" cy="3039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66" y="692696"/>
            <a:ext cx="4222854" cy="2631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0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29876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6694" y="4919008"/>
            <a:ext cx="7925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Жанр </a:t>
            </a:r>
            <a:r>
              <a:rPr lang="ru-RU" sz="2400" i="1" dirty="0" err="1" smtClean="0"/>
              <a:t>кабукі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утворився</a:t>
            </a:r>
            <a:r>
              <a:rPr lang="ru-RU" sz="2400" i="1" dirty="0" smtClean="0"/>
              <a:t> в </a:t>
            </a:r>
            <a:r>
              <a:rPr lang="en-US" sz="2400" i="1" dirty="0" smtClean="0"/>
              <a:t>XVII </a:t>
            </a:r>
            <a:r>
              <a:rPr lang="ru-RU" sz="2400" i="1" dirty="0" err="1" smtClean="0"/>
              <a:t>столітті</a:t>
            </a:r>
            <a:r>
              <a:rPr lang="ru-RU" sz="2400" i="1" dirty="0" smtClean="0"/>
              <a:t> на </a:t>
            </a:r>
            <a:r>
              <a:rPr lang="ru-RU" sz="2400" i="1" dirty="0" err="1" smtClean="0"/>
              <a:t>основі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народних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пісень</a:t>
            </a:r>
            <a:r>
              <a:rPr lang="ru-RU" sz="2400" i="1" dirty="0" smtClean="0"/>
              <a:t> і </a:t>
            </a:r>
            <a:r>
              <a:rPr lang="ru-RU" sz="2400" i="1" dirty="0" err="1" smtClean="0"/>
              <a:t>танців</a:t>
            </a:r>
            <a:r>
              <a:rPr lang="ru-RU" sz="2400" i="1" dirty="0" smtClean="0"/>
              <a:t>. Початок жанру </a:t>
            </a:r>
            <a:r>
              <a:rPr lang="ru-RU" sz="2400" i="1" dirty="0" err="1" smtClean="0"/>
              <a:t>поклала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Окуні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служниця</a:t>
            </a:r>
            <a:r>
              <a:rPr lang="ru-RU" sz="2400" i="1" dirty="0" smtClean="0"/>
              <a:t> святилища </a:t>
            </a:r>
            <a:r>
              <a:rPr lang="ru-RU" sz="2400" i="1" dirty="0" err="1" smtClean="0"/>
              <a:t>Ідзумо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Тайся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котра</a:t>
            </a:r>
            <a:r>
              <a:rPr lang="ru-RU" sz="2400" i="1" dirty="0" smtClean="0"/>
              <a:t> у 1602 р. стала </a:t>
            </a:r>
            <a:r>
              <a:rPr lang="ru-RU" sz="2400" i="1" dirty="0" err="1" smtClean="0"/>
              <a:t>виконувати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новий</a:t>
            </a:r>
            <a:r>
              <a:rPr lang="ru-RU" sz="2400" i="1" dirty="0" smtClean="0"/>
              <a:t> вид </a:t>
            </a:r>
            <a:r>
              <a:rPr lang="ru-RU" sz="2400" i="1" dirty="0" err="1" smtClean="0"/>
              <a:t>театралізованого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танця</a:t>
            </a:r>
            <a:r>
              <a:rPr lang="ru-RU" sz="2400" i="1" dirty="0" smtClean="0"/>
              <a:t> у </a:t>
            </a:r>
            <a:r>
              <a:rPr lang="ru-RU" sz="2400" i="1" dirty="0" err="1" smtClean="0"/>
              <a:t>висохлому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руслі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ріки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неподалік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Кіото</a:t>
            </a:r>
            <a:r>
              <a:rPr lang="ru-RU" sz="2400" i="1" dirty="0" smtClean="0"/>
              <a:t>.</a:t>
            </a:r>
            <a:endParaRPr lang="ru-RU" sz="2400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0995"/>
            <a:ext cx="3960440" cy="394283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1652"/>
            <a:ext cx="3312368" cy="442218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2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9392"/>
            <a:ext cx="29876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8975" y="939387"/>
            <a:ext cx="6799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Період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 1629 по 1652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5216" y="5226784"/>
            <a:ext cx="77472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У </a:t>
            </a:r>
            <a:r>
              <a:rPr lang="ru-RU" sz="2000" i="1" dirty="0" err="1" smtClean="0"/>
              <a:t>цілях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збереження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суспільної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моралі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жінкам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було</a:t>
            </a:r>
            <a:r>
              <a:rPr lang="ru-RU" sz="2000" i="1" dirty="0" smtClean="0"/>
              <a:t> заборонено </a:t>
            </a:r>
            <a:r>
              <a:rPr lang="ru-RU" sz="2000" i="1" dirty="0" err="1" smtClean="0"/>
              <a:t>виступати</a:t>
            </a:r>
            <a:r>
              <a:rPr lang="ru-RU" sz="2000" i="1" dirty="0" smtClean="0"/>
              <a:t> на </a:t>
            </a:r>
            <a:r>
              <a:rPr lang="ru-RU" sz="2000" i="1" dirty="0" err="1" smtClean="0"/>
              <a:t>сцені</a:t>
            </a:r>
            <a:r>
              <a:rPr lang="ru-RU" sz="2000" i="1" dirty="0" smtClean="0"/>
              <a:t>.</a:t>
            </a:r>
            <a:r>
              <a:rPr lang="ru-RU" sz="2000" i="1" dirty="0"/>
              <a:t> Через </a:t>
            </a:r>
            <a:r>
              <a:rPr lang="ru-RU" sz="2000" i="1" dirty="0" err="1"/>
              <a:t>велику</a:t>
            </a:r>
            <a:r>
              <a:rPr lang="ru-RU" sz="2000" i="1" dirty="0"/>
              <a:t> </a:t>
            </a:r>
            <a:r>
              <a:rPr lang="ru-RU" sz="2000" i="1" dirty="0" err="1"/>
              <a:t>популярність</a:t>
            </a:r>
            <a:r>
              <a:rPr lang="ru-RU" sz="2000" i="1" dirty="0"/>
              <a:t> </a:t>
            </a:r>
            <a:r>
              <a:rPr lang="ru-RU" sz="2000" i="1" dirty="0" err="1"/>
              <a:t>кабукі</a:t>
            </a:r>
            <a:r>
              <a:rPr lang="ru-RU" sz="2000" i="1" dirty="0"/>
              <a:t>, </a:t>
            </a:r>
            <a:r>
              <a:rPr lang="ru-RU" sz="2000" i="1" dirty="0" err="1"/>
              <a:t>місце</a:t>
            </a:r>
            <a:r>
              <a:rPr lang="ru-RU" sz="2000" i="1" dirty="0"/>
              <a:t> </a:t>
            </a:r>
            <a:r>
              <a:rPr lang="ru-RU" sz="2000" i="1" dirty="0" err="1"/>
              <a:t>жінок-виконавиць</a:t>
            </a:r>
            <a:r>
              <a:rPr lang="ru-RU" sz="2000" i="1" dirty="0"/>
              <a:t> ролей </a:t>
            </a:r>
            <a:r>
              <a:rPr lang="ru-RU" sz="2000" i="1" dirty="0" err="1"/>
              <a:t>зайняли</a:t>
            </a:r>
            <a:r>
              <a:rPr lang="ru-RU" sz="2000" i="1" dirty="0"/>
              <a:t> юнаки. Разом з </a:t>
            </a:r>
            <a:r>
              <a:rPr lang="ru-RU" sz="2000" i="1" dirty="0" err="1"/>
              <a:t>цим</a:t>
            </a:r>
            <a:r>
              <a:rPr lang="ru-RU" sz="2000" i="1" dirty="0"/>
              <a:t> </a:t>
            </a:r>
            <a:r>
              <a:rPr lang="ru-RU" sz="2000" i="1" dirty="0" err="1"/>
              <a:t>змінився</a:t>
            </a:r>
            <a:r>
              <a:rPr lang="ru-RU" sz="2000" i="1" dirty="0"/>
              <a:t> і характер </a:t>
            </a:r>
            <a:r>
              <a:rPr lang="ru-RU" sz="2000" i="1" dirty="0" err="1"/>
              <a:t>вистав</a:t>
            </a:r>
            <a:r>
              <a:rPr lang="ru-RU" sz="2000" i="1" dirty="0"/>
              <a:t> — </a:t>
            </a:r>
            <a:r>
              <a:rPr lang="ru-RU" sz="2000" i="1" dirty="0" err="1"/>
              <a:t>більше</a:t>
            </a:r>
            <a:r>
              <a:rPr lang="ru-RU" sz="2000" i="1" dirty="0"/>
              <a:t> </a:t>
            </a:r>
            <a:r>
              <a:rPr lang="ru-RU" sz="2000" i="1" dirty="0" err="1"/>
              <a:t>уваги</a:t>
            </a:r>
            <a:r>
              <a:rPr lang="ru-RU" sz="2000" i="1" dirty="0"/>
              <a:t> </a:t>
            </a:r>
            <a:r>
              <a:rPr lang="ru-RU" sz="2000" i="1" dirty="0" err="1"/>
              <a:t>приділялося</a:t>
            </a:r>
            <a:r>
              <a:rPr lang="ru-RU" sz="2000" i="1" dirty="0"/>
              <a:t> драматичному </a:t>
            </a:r>
            <a:r>
              <a:rPr lang="ru-RU" sz="2000" i="1" dirty="0" err="1"/>
              <a:t>мистецтву</a:t>
            </a:r>
            <a:r>
              <a:rPr lang="ru-RU" sz="2000" i="1" dirty="0"/>
              <a:t>, </a:t>
            </a:r>
            <a:r>
              <a:rPr lang="ru-RU" sz="2000" i="1" dirty="0" err="1"/>
              <a:t>ніж</a:t>
            </a:r>
            <a:r>
              <a:rPr lang="ru-RU" sz="2000" i="1" dirty="0"/>
              <a:t> </a:t>
            </a:r>
            <a:r>
              <a:rPr lang="ru-RU" sz="2000" i="1" dirty="0" err="1"/>
              <a:t>танцю</a:t>
            </a:r>
            <a:endParaRPr lang="ru-RU" sz="2000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16" y="1952547"/>
            <a:ext cx="3138752" cy="312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62717"/>
            <a:ext cx="2088232" cy="313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99392"/>
            <a:ext cx="29876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0591" y="4830097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З 1653 р. в трупах </a:t>
            </a:r>
            <a:r>
              <a:rPr lang="ru-RU" sz="2000" i="1" dirty="0" err="1" smtClean="0"/>
              <a:t>кабукі</a:t>
            </a:r>
            <a:r>
              <a:rPr lang="ru-RU" sz="2000" i="1" dirty="0" smtClean="0"/>
              <a:t> могли </a:t>
            </a:r>
            <a:r>
              <a:rPr lang="ru-RU" sz="2000" i="1" dirty="0" err="1" smtClean="0"/>
              <a:t>виступати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тільки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зрілі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чоловіки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що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спричинило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розвиток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витонченого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глибоко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стилізованого</a:t>
            </a:r>
            <a:r>
              <a:rPr lang="ru-RU" sz="2000" i="1" dirty="0" smtClean="0"/>
              <a:t> виду </a:t>
            </a:r>
            <a:r>
              <a:rPr lang="ru-RU" sz="2000" i="1" dirty="0" err="1" smtClean="0"/>
              <a:t>кабукі</a:t>
            </a:r>
            <a:r>
              <a:rPr lang="ru-RU" sz="2000" i="1" dirty="0" smtClean="0"/>
              <a:t> — «</a:t>
            </a:r>
            <a:r>
              <a:rPr lang="ru-RU" sz="2000" i="1" dirty="0" err="1" smtClean="0"/>
              <a:t>ахрайський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кабукі</a:t>
            </a:r>
            <a:r>
              <a:rPr lang="ru-RU" sz="2000" i="1" dirty="0" smtClean="0"/>
              <a:t>». </a:t>
            </a:r>
            <a:r>
              <a:rPr lang="ru-RU" sz="2000" i="1" dirty="0" err="1" smtClean="0"/>
              <a:t>Ця</a:t>
            </a:r>
            <a:r>
              <a:rPr lang="ru-RU" sz="2000" i="1" dirty="0" smtClean="0"/>
              <a:t> метаморфоза </a:t>
            </a:r>
            <a:r>
              <a:rPr lang="ru-RU" sz="2000" i="1" dirty="0" err="1" smtClean="0"/>
              <a:t>відбулася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під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впливом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також</a:t>
            </a:r>
            <a:r>
              <a:rPr lang="ru-RU" sz="2000" i="1" dirty="0" smtClean="0"/>
              <a:t> популярного в той час в </a:t>
            </a:r>
            <a:r>
              <a:rPr lang="ru-RU" sz="2000" i="1" dirty="0" err="1" smtClean="0"/>
              <a:t>Японії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комічного</a:t>
            </a:r>
            <a:r>
              <a:rPr lang="ru-RU" sz="2000" i="1" dirty="0" smtClean="0"/>
              <a:t> театра </a:t>
            </a:r>
            <a:r>
              <a:rPr lang="ru-RU" sz="2000" i="1" dirty="0" err="1" smtClean="0"/>
              <a:t>кьоґен</a:t>
            </a:r>
            <a:r>
              <a:rPr lang="ru-RU" sz="2000" i="1" dirty="0" smtClean="0"/>
              <a:t>. Практично до </a:t>
            </a:r>
            <a:r>
              <a:rPr lang="ru-RU" sz="2000" i="1" dirty="0" err="1" smtClean="0"/>
              <a:t>сьогодні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всі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ролі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кабукі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виконуються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чоловіками</a:t>
            </a:r>
            <a:endParaRPr lang="ru-RU" sz="2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3" y="1052736"/>
            <a:ext cx="6296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Чоловічий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період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76066"/>
            <a:ext cx="3563739" cy="266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12" y="1976066"/>
            <a:ext cx="3870920" cy="262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99392"/>
            <a:ext cx="29876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849486"/>
            <a:ext cx="7412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Кабукі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у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теперішній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час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11056" y="1772816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smtClean="0"/>
              <a:t>У </a:t>
            </a:r>
            <a:r>
              <a:rPr lang="ru-RU" sz="2400" i="1" dirty="0" err="1" smtClean="0"/>
              <a:t>сучасній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Японії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кабукі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лишається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доволі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популярним</a:t>
            </a:r>
            <a:r>
              <a:rPr lang="ru-RU" sz="2400" i="1" dirty="0" smtClean="0"/>
              <a:t> жанром — </a:t>
            </a:r>
            <a:r>
              <a:rPr lang="ru-RU" sz="2400" i="1" dirty="0" err="1" smtClean="0"/>
              <a:t>він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найпопулярніший</a:t>
            </a:r>
            <a:r>
              <a:rPr lang="ru-RU" sz="2400" i="1" dirty="0" smtClean="0"/>
              <a:t> вид театрального </a:t>
            </a:r>
            <a:r>
              <a:rPr lang="ru-RU" sz="2400" i="1" dirty="0" err="1" smtClean="0"/>
              <a:t>мистецтва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серед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усіх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традиційних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японських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драматичних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жанрів</a:t>
            </a:r>
            <a:r>
              <a:rPr lang="ru-RU" sz="2400" i="1" dirty="0" smtClean="0"/>
              <a:t>. </a:t>
            </a:r>
            <a:r>
              <a:rPr lang="ru-RU" sz="2400" i="1" dirty="0" err="1" smtClean="0"/>
              <a:t>Багато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провідних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акторів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кабукі</a:t>
            </a:r>
            <a:r>
              <a:rPr lang="ru-RU" sz="2400" i="1" dirty="0" smtClean="0"/>
              <a:t> часто </a:t>
            </a:r>
            <a:r>
              <a:rPr lang="ru-RU" sz="2400" i="1" dirty="0" err="1" smtClean="0"/>
              <a:t>знімаються</a:t>
            </a:r>
            <a:r>
              <a:rPr lang="ru-RU" sz="2400" i="1" dirty="0" smtClean="0"/>
              <a:t> у </a:t>
            </a:r>
            <a:r>
              <a:rPr lang="ru-RU" sz="2400" i="1" dirty="0" err="1" smtClean="0"/>
              <a:t>кіно</a:t>
            </a:r>
            <a:r>
              <a:rPr lang="ru-RU" sz="2400" i="1" dirty="0" smtClean="0"/>
              <a:t> і на </a:t>
            </a:r>
            <a:r>
              <a:rPr lang="ru-RU" sz="2400" i="1" dirty="0" err="1" smtClean="0"/>
              <a:t>телебаченні</a:t>
            </a:r>
            <a:r>
              <a:rPr lang="ru-RU" sz="2400" i="1" dirty="0" smtClean="0"/>
              <a:t> </a:t>
            </a:r>
          </a:p>
          <a:p>
            <a:r>
              <a:rPr lang="ru-RU" sz="2400" i="1" dirty="0" err="1" smtClean="0"/>
              <a:t>Після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Другої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Світової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війни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був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сформований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повністю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жіночий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колектив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кабукі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Ітікава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Кабукі-дза</a:t>
            </a:r>
            <a:r>
              <a:rPr lang="ru-RU" sz="2400" i="1" dirty="0" smtClean="0"/>
              <a:t>. </a:t>
            </a:r>
            <a:endParaRPr lang="ru-RU" sz="2400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2" y="1782700"/>
            <a:ext cx="3189181" cy="238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29406"/>
            <a:ext cx="3994744" cy="2237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0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9254" y="16362"/>
            <a:ext cx="6303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Елементи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кабукі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82" y="4557046"/>
            <a:ext cx="81475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Сцена в </a:t>
            </a:r>
            <a:r>
              <a:rPr lang="ru-RU" sz="2400" i="1" dirty="0" err="1" smtClean="0"/>
              <a:t>театрі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кабукі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має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своєрідну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будову</a:t>
            </a:r>
            <a:r>
              <a:rPr lang="ru-RU" sz="2400" i="1" dirty="0" smtClean="0"/>
              <a:t>. </a:t>
            </a:r>
            <a:r>
              <a:rPr lang="ru-RU" sz="2400" i="1" dirty="0" err="1" smtClean="0"/>
              <a:t>Її</a:t>
            </a:r>
            <a:r>
              <a:rPr lang="ru-RU" sz="2400" i="1" dirty="0" smtClean="0"/>
              <a:t> авансцена </a:t>
            </a:r>
            <a:r>
              <a:rPr lang="ru-RU" sz="2400" i="1" dirty="0" err="1" smtClean="0"/>
              <a:t>ханаміті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розташована</a:t>
            </a:r>
            <a:r>
              <a:rPr lang="ru-RU" sz="2400" i="1" dirty="0" smtClean="0"/>
              <a:t> просто у </a:t>
            </a:r>
            <a:r>
              <a:rPr lang="ru-RU" sz="2400" i="1" dirty="0" err="1" smtClean="0"/>
              <a:t>глядацькому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залі</a:t>
            </a:r>
            <a:r>
              <a:rPr lang="ru-RU" sz="2400" i="1" dirty="0" smtClean="0"/>
              <a:t>. </a:t>
            </a:r>
            <a:r>
              <a:rPr lang="ru-RU" sz="2400" i="1" dirty="0" err="1" smtClean="0"/>
              <a:t>Театри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кабукі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були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покращені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технічно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отримали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сцени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що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обертаються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механічні</a:t>
            </a:r>
            <a:r>
              <a:rPr lang="ru-RU" sz="2400" i="1" dirty="0" smtClean="0"/>
              <a:t> люки, </a:t>
            </a:r>
            <a:r>
              <a:rPr lang="ru-RU" sz="2400" i="1" dirty="0" err="1" smtClean="0"/>
              <a:t>що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з'явилися</a:t>
            </a:r>
            <a:r>
              <a:rPr lang="ru-RU" sz="2400" i="1" dirty="0" smtClean="0"/>
              <a:t> у </a:t>
            </a:r>
            <a:r>
              <a:rPr lang="en-US" sz="2400" i="1" dirty="0" smtClean="0"/>
              <a:t>XVIII </a:t>
            </a:r>
            <a:r>
              <a:rPr lang="ru-RU" sz="2400" i="1" dirty="0" err="1" smtClean="0"/>
              <a:t>столітті</a:t>
            </a:r>
            <a:r>
              <a:rPr lang="ru-RU" sz="2400" i="1" dirty="0" smtClean="0"/>
              <a:t>, і т. д., </a:t>
            </a:r>
            <a:r>
              <a:rPr lang="ru-RU" sz="2400" i="1" dirty="0" err="1" smtClean="0"/>
              <a:t>що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значно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підвищили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эфектність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театральних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вистав</a:t>
            </a:r>
            <a:r>
              <a:rPr lang="ru-RU" sz="2400" i="1" dirty="0" smtClean="0"/>
              <a:t>.</a:t>
            </a:r>
            <a:endParaRPr lang="ru-RU" sz="24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68" y="1052919"/>
            <a:ext cx="5600700" cy="339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1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8857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rgbClr val="7030A0"/>
                </a:solidFill>
              </a:rPr>
              <a:t>Театр </a:t>
            </a:r>
            <a:r>
              <a:rPr lang="ru-RU" sz="3600" i="1" dirty="0" err="1" smtClean="0">
                <a:solidFill>
                  <a:srgbClr val="7030A0"/>
                </a:solidFill>
              </a:rPr>
              <a:t>кабукі</a:t>
            </a:r>
            <a:r>
              <a:rPr lang="ru-RU" sz="3600" i="1" dirty="0" smtClean="0">
                <a:solidFill>
                  <a:srgbClr val="7030A0"/>
                </a:solidFill>
              </a:rPr>
              <a:t> у </a:t>
            </a:r>
            <a:r>
              <a:rPr lang="ru-RU" sz="3600" i="1" dirty="0" err="1" smtClean="0">
                <a:solidFill>
                  <a:srgbClr val="7030A0"/>
                </a:solidFill>
              </a:rPr>
              <a:t>теперішній</a:t>
            </a:r>
            <a:r>
              <a:rPr lang="ru-RU" sz="3600" i="1" dirty="0" smtClean="0">
                <a:solidFill>
                  <a:srgbClr val="7030A0"/>
                </a:solidFill>
              </a:rPr>
              <a:t> час </a:t>
            </a:r>
            <a:r>
              <a:rPr lang="ru-RU" sz="3600" i="1" dirty="0" err="1" smtClean="0">
                <a:solidFill>
                  <a:srgbClr val="7030A0"/>
                </a:solidFill>
              </a:rPr>
              <a:t>складається</a:t>
            </a:r>
            <a:r>
              <a:rPr lang="ru-RU" sz="3600" i="1" dirty="0" smtClean="0">
                <a:solidFill>
                  <a:srgbClr val="7030A0"/>
                </a:solidFill>
              </a:rPr>
              <a:t> </a:t>
            </a:r>
            <a:r>
              <a:rPr lang="ru-RU" sz="3600" i="1" dirty="0" err="1" smtClean="0">
                <a:solidFill>
                  <a:srgbClr val="7030A0"/>
                </a:solidFill>
              </a:rPr>
              <a:t>із</a:t>
            </a:r>
            <a:r>
              <a:rPr lang="ru-RU" sz="3600" i="1" dirty="0" smtClean="0">
                <a:solidFill>
                  <a:srgbClr val="7030A0"/>
                </a:solidFill>
              </a:rPr>
              <a:t> </a:t>
            </a:r>
            <a:r>
              <a:rPr lang="ru-RU" sz="3600" i="1" dirty="0" err="1" smtClean="0">
                <a:solidFill>
                  <a:srgbClr val="7030A0"/>
                </a:solidFill>
              </a:rPr>
              <a:t>трьох</a:t>
            </a:r>
            <a:r>
              <a:rPr lang="ru-RU" sz="3600" i="1" dirty="0" smtClean="0">
                <a:solidFill>
                  <a:srgbClr val="7030A0"/>
                </a:solidFill>
              </a:rPr>
              <a:t> </a:t>
            </a:r>
            <a:r>
              <a:rPr lang="ru-RU" sz="3600" i="1" dirty="0" err="1" smtClean="0">
                <a:solidFill>
                  <a:srgbClr val="7030A0"/>
                </a:solidFill>
              </a:rPr>
              <a:t>типів</a:t>
            </a:r>
            <a:r>
              <a:rPr lang="ru-RU" sz="3600" i="1" dirty="0" smtClean="0">
                <a:solidFill>
                  <a:srgbClr val="7030A0"/>
                </a:solidFill>
              </a:rPr>
              <a:t> </a:t>
            </a:r>
            <a:r>
              <a:rPr lang="ru-RU" sz="3600" i="1" dirty="0" err="1" smtClean="0">
                <a:solidFill>
                  <a:srgbClr val="7030A0"/>
                </a:solidFill>
              </a:rPr>
              <a:t>вистав</a:t>
            </a:r>
            <a:r>
              <a:rPr lang="ru-RU" sz="3600" i="1" dirty="0" smtClean="0">
                <a:solidFill>
                  <a:srgbClr val="7030A0"/>
                </a:solidFill>
              </a:rPr>
              <a:t>:</a:t>
            </a:r>
            <a:endParaRPr lang="ru-RU" sz="3600" i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2567" y="1484784"/>
            <a:ext cx="756084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FFC000"/>
                </a:solidFill>
              </a:rPr>
              <a:t>Дзідаі</a:t>
            </a:r>
            <a:r>
              <a:rPr lang="ru-RU" sz="2800" dirty="0" smtClean="0">
                <a:solidFill>
                  <a:srgbClr val="FFC000"/>
                </a:solidFill>
              </a:rPr>
              <a:t>-моно</a:t>
            </a:r>
            <a:r>
              <a:rPr lang="en-US" altLang="ja-JP" sz="2800" dirty="0" smtClean="0">
                <a:solidFill>
                  <a:srgbClr val="FFC000"/>
                </a:solidFill>
              </a:rPr>
              <a:t>— «</a:t>
            </a:r>
            <a:r>
              <a:rPr lang="ru-RU" sz="2800" dirty="0" err="1" smtClean="0">
                <a:solidFill>
                  <a:srgbClr val="FFC000"/>
                </a:solidFill>
              </a:rPr>
              <a:t>історичні</a:t>
            </a:r>
            <a:r>
              <a:rPr lang="ru-RU" sz="2800" dirty="0" smtClean="0">
                <a:solidFill>
                  <a:srgbClr val="FFC000"/>
                </a:solidFill>
              </a:rPr>
              <a:t>» </a:t>
            </a:r>
            <a:r>
              <a:rPr lang="ru-RU" sz="2800" dirty="0" err="1" smtClean="0">
                <a:solidFill>
                  <a:srgbClr val="FFC000"/>
                </a:solidFill>
              </a:rPr>
              <a:t>п'єси</a:t>
            </a:r>
            <a:endParaRPr lang="ru-RU" sz="2800" dirty="0" smtClean="0">
              <a:solidFill>
                <a:srgbClr val="FFC000"/>
              </a:solidFill>
            </a:endParaRPr>
          </a:p>
          <a:p>
            <a:r>
              <a:rPr lang="ru-RU" sz="2800" dirty="0" smtClean="0">
                <a:solidFill>
                  <a:srgbClr val="00B050"/>
                </a:solidFill>
              </a:rPr>
              <a:t>Сева-моно</a:t>
            </a:r>
            <a:r>
              <a:rPr lang="en-US" altLang="ja-JP" sz="2800" dirty="0" smtClean="0">
                <a:solidFill>
                  <a:srgbClr val="00B050"/>
                </a:solidFill>
              </a:rPr>
              <a:t>— «</a:t>
            </a:r>
            <a:r>
              <a:rPr lang="ru-RU" sz="2800" dirty="0" err="1" smtClean="0">
                <a:solidFill>
                  <a:srgbClr val="00B050"/>
                </a:solidFill>
              </a:rPr>
              <a:t>простонародні</a:t>
            </a:r>
            <a:endParaRPr lang="ru-RU" sz="2800" dirty="0" smtClean="0">
              <a:solidFill>
                <a:srgbClr val="00B050"/>
              </a:solidFill>
            </a:endParaRPr>
          </a:p>
          <a:p>
            <a:r>
              <a:rPr lang="ru-RU" sz="2800" dirty="0" err="1" smtClean="0">
                <a:solidFill>
                  <a:srgbClr val="0070C0"/>
                </a:solidFill>
              </a:rPr>
              <a:t>Сьоаґото</a:t>
            </a:r>
            <a:r>
              <a:rPr lang="en-US" altLang="ja-JP" sz="2800" dirty="0" smtClean="0">
                <a:solidFill>
                  <a:srgbClr val="0070C0"/>
                </a:solidFill>
              </a:rPr>
              <a:t>— </a:t>
            </a:r>
            <a:r>
              <a:rPr lang="ru-RU" sz="2800" dirty="0" err="1" smtClean="0">
                <a:solidFill>
                  <a:srgbClr val="0070C0"/>
                </a:solidFill>
              </a:rPr>
              <a:t>танцювально-драматичні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</a:rPr>
              <a:t>п'єси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80534"/>
            <a:ext cx="5688632" cy="3441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3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ichi Saotome Prayer of 1000 ye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350658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90</TotalTime>
  <Words>294</Words>
  <Application>Microsoft Office PowerPoint</Application>
  <PresentationFormat>Экран (4:3)</PresentationFormat>
  <Paragraphs>21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Corbel</vt:lpstr>
      <vt:lpstr>Gill Sans MT</vt:lpstr>
      <vt:lpstr>HGｺﾞｼｯｸE</vt:lpstr>
      <vt:lpstr>Verdana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Оксана Дубінська</cp:lastModifiedBy>
  <cp:revision>9</cp:revision>
  <dcterms:created xsi:type="dcterms:W3CDTF">2013-03-20T17:23:52Z</dcterms:created>
  <dcterms:modified xsi:type="dcterms:W3CDTF">2014-05-11T11:01:30Z</dcterms:modified>
</cp:coreProperties>
</file>