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C79B-269D-49CA-A31C-6CD623BAA861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ECAC-D735-4A2A-AFCF-2181AEE4D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C79B-269D-49CA-A31C-6CD623BAA861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ECAC-D735-4A2A-AFCF-2181AEE4D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C79B-269D-49CA-A31C-6CD623BAA861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ECAC-D735-4A2A-AFCF-2181AEE4D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C79B-269D-49CA-A31C-6CD623BAA861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ECAC-D735-4A2A-AFCF-2181AEE4D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C79B-269D-49CA-A31C-6CD623BAA861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ECAC-D735-4A2A-AFCF-2181AEE4D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C79B-269D-49CA-A31C-6CD623BAA861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ECAC-D735-4A2A-AFCF-2181AEE4D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C79B-269D-49CA-A31C-6CD623BAA861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ECAC-D735-4A2A-AFCF-2181AEE4D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C79B-269D-49CA-A31C-6CD623BAA861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ECAC-D735-4A2A-AFCF-2181AEE4D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C79B-269D-49CA-A31C-6CD623BAA861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ECAC-D735-4A2A-AFCF-2181AEE4D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C79B-269D-49CA-A31C-6CD623BAA861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ECAC-D735-4A2A-AFCF-2181AEE4D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C79B-269D-49CA-A31C-6CD623BAA861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ECAC-D735-4A2A-AFCF-2181AEE4D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3C79B-269D-49CA-A31C-6CD623BAA861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ECAC-D735-4A2A-AFCF-2181AEE4D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1470025"/>
          </a:xfrm>
        </p:spPr>
        <p:txBody>
          <a:bodyPr/>
          <a:lstStyle/>
          <a:p>
            <a:r>
              <a:rPr lang="uk-UA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Жанри та направленості року</a:t>
            </a:r>
            <a:endParaRPr lang="ru-RU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6093296"/>
            <a:ext cx="5286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b="1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Підготував </a:t>
            </a:r>
            <a:r>
              <a:rPr lang="uk-UA" sz="1600" b="1" dirty="0" err="1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Венцеславський</a:t>
            </a:r>
            <a:r>
              <a:rPr lang="uk-UA" sz="1600" b="1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Данило</a:t>
            </a:r>
            <a:endParaRPr lang="ru-RU" sz="1600" b="1" dirty="0">
              <a:ln>
                <a:solidFill>
                  <a:sysClr val="windowText" lastClr="000000"/>
                </a:soli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Термін</a:t>
            </a:r>
            <a:endParaRPr lang="ru-RU" sz="5400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Рок-музика</a:t>
            </a:r>
            <a:r>
              <a:rPr lang="en-US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— </a:t>
            </a:r>
            <a:r>
              <a:rPr lang="ru-RU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узагальнена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назва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низки </a:t>
            </a:r>
            <a:r>
              <a:rPr lang="ru-RU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напрямків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популярної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ru-RU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музики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ru-RU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другої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половини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en-US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XX </a:t>
            </a:r>
            <a:r>
              <a:rPr lang="ru-RU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століття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що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походять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від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ru-RU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рок-н-ролу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та </a:t>
            </a:r>
            <a:r>
              <a:rPr lang="ru-RU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ритм-енд-блюзу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  <a:r>
              <a:rPr lang="ru-RU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Термін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Rock 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очевидно </a:t>
            </a:r>
            <a:r>
              <a:rPr lang="ru-RU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є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скороченням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від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Rock'n'roll</a:t>
            </a:r>
            <a:r>
              <a:rPr lang="en-US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дослівно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перекладається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як «</a:t>
            </a:r>
            <a:r>
              <a:rPr lang="ru-RU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хитати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</a:t>
            </a:r>
            <a:r>
              <a:rPr lang="ru-RU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ся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); трясти(</a:t>
            </a:r>
            <a:r>
              <a:rPr lang="ru-RU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ся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)». </a:t>
            </a:r>
            <a:r>
              <a:rPr lang="ru-RU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Також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«роком» </a:t>
            </a:r>
            <a:r>
              <a:rPr lang="ru-RU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називають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своєрідний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спосіб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життя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деяких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шанувальників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рок-музики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що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переріс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усубкультуру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Список музичних жанрів, що пішли від року</a:t>
            </a:r>
            <a:endParaRPr lang="ru-RU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285860"/>
            <a:ext cx="7914298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203</TotalTime>
  <Words>17</Words>
  <Application>Microsoft Office PowerPoint</Application>
  <PresentationFormat>Экран (4:3)</PresentationFormat>
  <Paragraphs>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Тема Office</vt:lpstr>
      <vt:lpstr>Жанри та направленості року</vt:lpstr>
      <vt:lpstr>Термін</vt:lpstr>
      <vt:lpstr>Список музичних жанрів, що пішли від року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Данила</dc:creator>
  <cp:lastModifiedBy>Daniil Venc</cp:lastModifiedBy>
  <cp:revision>21</cp:revision>
  <dcterms:created xsi:type="dcterms:W3CDTF">2013-10-31T07:52:22Z</dcterms:created>
  <dcterms:modified xsi:type="dcterms:W3CDTF">2015-02-14T15:41:40Z</dcterms:modified>
</cp:coreProperties>
</file>