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36000" contrast="27000"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9458-658C-42F6-A767-9B1D3E8B4BB9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9C72D-1927-4906-A719-65B6E8846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1%82%D0%BE%D0%BF%D0%BF%D0%B0%D1%80%D0%B4,_%D0%A2%D0%BE%D0%BC" TargetMode="External"/><Relationship Id="rId3" Type="http://schemas.openxmlformats.org/officeDocument/2006/relationships/hyperlink" Target="http://ru.wikipedia.org/wiki/%D0%91%D0%B5%D0%BA%D0%BA%D0%B5%D1%82,_%D0%A1%D1%8D%D0%BC%D1%8E%D1%8D%D0%BB" TargetMode="External"/><Relationship Id="rId7" Type="http://schemas.openxmlformats.org/officeDocument/2006/relationships/hyperlink" Target="http://ru.wikipedia.org/wiki/%D0%9F%D0%B8%D0%BD%D1%82%D0%B5%D1%80,_%D0%93%D0%B0%D1%80%D0%BE%D0%BB%D1%8C%D0%B4" TargetMode="External"/><Relationship Id="rId2" Type="http://schemas.openxmlformats.org/officeDocument/2006/relationships/hyperlink" Target="http://ru.wikipedia.org/wiki/%D0%90%D0%B4%D0%B0%D0%BC%D0%BE%D0%B2,_%D0%90%D1%80%D1%82%D1%8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0%B0%D0%B2%D0%B5%D0%BB,_%D0%92%D0%B0%D1%86%D0%BB%D0%B0%D0%B2" TargetMode="External"/><Relationship Id="rId11" Type="http://schemas.openxmlformats.org/officeDocument/2006/relationships/hyperlink" Target="http://ru.wikipedia.org/wiki/%D0%9A%D0%B0%D0%BC%D1%8E,_%D0%90%D0%BB%D1%8C%D0%B1%D0%B5%D1%80" TargetMode="External"/><Relationship Id="rId5" Type="http://schemas.openxmlformats.org/officeDocument/2006/relationships/hyperlink" Target="http://ru.wikipedia.org/wiki/%D0%98%D0%BE%D0%BD%D0%B5%D1%81%D0%BA%D0%BE,_%D0%AD%D0%B6%D0%B5%D0%BD" TargetMode="External"/><Relationship Id="rId10" Type="http://schemas.openxmlformats.org/officeDocument/2006/relationships/hyperlink" Target="http://ru.wikipedia.org/wiki/%D0%96%D0%B5%D0%BD%D0%B5,_%D0%96%D0%B0%D0%BD" TargetMode="External"/><Relationship Id="rId4" Type="http://schemas.openxmlformats.org/officeDocument/2006/relationships/hyperlink" Target="http://ru.wikipedia.org/wiki/%D0%9E%D0%BB%D0%B1%D0%B8,_%D0%AD%D0%B4%D0%B2%D0%B0%D1%80%D0%B4" TargetMode="External"/><Relationship Id="rId9" Type="http://schemas.openxmlformats.org/officeDocument/2006/relationships/hyperlink" Target="http://ru.wikipedia.org/wiki/%D0%9C%D1%80%D0%BE%D0%B6%D0%B5%D0%BA,_%D0%A1%D0%BB%D0%B0%D0%B2%D0%BE%D0%BC%D0%B8%D1%8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1%80%D0%B0%D0%BD%D1%86%D1%83%D0%B7%D1%81%D0%BA%D0%B0%D1%8F_%D0%B0%D0%BA%D0%B0%D0%B4%D0%B5%D0%BC%D0%B8%D1%8F" TargetMode="External"/><Relationship Id="rId2" Type="http://schemas.openxmlformats.org/officeDocument/2006/relationships/hyperlink" Target="http://ru.wikipedia.org/wiki/%D0%A2%D0%B5%D0%B0%D1%82%D1%80_%D0%B0%D0%B1%D1%81%D1%83%D1%80%D0%B4%D0%B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ru.wikipedia.org/wiki/197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09_%D0%B3%D0%BE%D0%B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64" TargetMode="External"/><Relationship Id="rId3" Type="http://schemas.openxmlformats.org/officeDocument/2006/relationships/hyperlink" Target="http://ru.wikipedia.org/wiki/1952" TargetMode="External"/><Relationship Id="rId7" Type="http://schemas.openxmlformats.org/officeDocument/2006/relationships/hyperlink" Target="http://ru.wikipedia.org/wiki/1962" TargetMode="External"/><Relationship Id="rId12" Type="http://schemas.openxmlformats.org/officeDocument/2006/relationships/hyperlink" Target="http://ru.wikipedia.org/wiki/1974" TargetMode="External"/><Relationship Id="rId2" Type="http://schemas.openxmlformats.org/officeDocument/2006/relationships/hyperlink" Target="http://ru.wikipedia.org/wiki/19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59" TargetMode="External"/><Relationship Id="rId11" Type="http://schemas.openxmlformats.org/officeDocument/2006/relationships/hyperlink" Target="http://ru.wikipedia.org/wiki/1980" TargetMode="External"/><Relationship Id="rId5" Type="http://schemas.openxmlformats.org/officeDocument/2006/relationships/hyperlink" Target="http://ru.wikipedia.org/wiki/1957" TargetMode="External"/><Relationship Id="rId10" Type="http://schemas.openxmlformats.org/officeDocument/2006/relationships/hyperlink" Target="http://ru.wikipedia.org/wiki/1975" TargetMode="External"/><Relationship Id="rId4" Type="http://schemas.openxmlformats.org/officeDocument/2006/relationships/hyperlink" Target="http://ru.wikipedia.org/wiki/1953" TargetMode="External"/><Relationship Id="rId9" Type="http://schemas.openxmlformats.org/officeDocument/2006/relationships/hyperlink" Target="http://ru.wikipedia.org/wiki/197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Западная драматургия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Выполнила: Орлова Саша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Театр абсурда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/>
              <a:t>Теа́тр</a:t>
            </a:r>
            <a:r>
              <a:rPr lang="ru-RU" b="1" dirty="0"/>
              <a:t> </a:t>
            </a:r>
            <a:r>
              <a:rPr lang="ru-RU" b="1" dirty="0" err="1"/>
              <a:t>абсу́рда</a:t>
            </a:r>
            <a:r>
              <a:rPr lang="ru-RU" dirty="0"/>
              <a:t>, или </a:t>
            </a:r>
            <a:r>
              <a:rPr lang="ru-RU" b="1" dirty="0" err="1"/>
              <a:t>дра́ма</a:t>
            </a:r>
            <a:r>
              <a:rPr lang="ru-RU" b="1" dirty="0"/>
              <a:t> </a:t>
            </a:r>
            <a:r>
              <a:rPr lang="ru-RU" b="1" dirty="0" err="1"/>
              <a:t>абсу́рда</a:t>
            </a:r>
            <a:r>
              <a:rPr lang="ru-RU" dirty="0"/>
              <a:t> — </a:t>
            </a:r>
            <a:r>
              <a:rPr lang="ru-RU" u="sng" dirty="0" err="1" smtClean="0"/>
              <a:t>абсурдистское</a:t>
            </a:r>
            <a:r>
              <a:rPr lang="ru-RU" dirty="0" smtClean="0"/>
              <a:t> направление </a:t>
            </a:r>
            <a:r>
              <a:rPr lang="ru-RU" dirty="0"/>
              <a:t>в западноевропейской </a:t>
            </a:r>
            <a:r>
              <a:rPr lang="ru-RU" u="sng" dirty="0"/>
              <a:t>драматургии</a:t>
            </a:r>
            <a:r>
              <a:rPr lang="ru-RU" dirty="0"/>
              <a:t> и </a:t>
            </a:r>
            <a:r>
              <a:rPr lang="ru-RU" u="sng" dirty="0"/>
              <a:t>театре</a:t>
            </a:r>
            <a:r>
              <a:rPr lang="ru-RU" dirty="0"/>
              <a:t>, возникшее в середине </a:t>
            </a:r>
            <a:r>
              <a:rPr lang="ru-RU" u="sng" dirty="0"/>
              <a:t>XX </a:t>
            </a:r>
            <a:r>
              <a:rPr lang="ru-RU" u="sng" dirty="0" err="1" smtClean="0"/>
              <a:t>века</a:t>
            </a:r>
            <a:r>
              <a:rPr lang="ru-RU" dirty="0" err="1" smtClean="0"/>
              <a:t>.В</a:t>
            </a:r>
            <a:r>
              <a:rPr lang="ru-RU" dirty="0" smtClean="0"/>
              <a:t> </a:t>
            </a:r>
            <a:r>
              <a:rPr lang="ru-RU" dirty="0" err="1"/>
              <a:t>абсурдистских</a:t>
            </a:r>
            <a:r>
              <a:rPr lang="ru-RU" dirty="0"/>
              <a:t> пьесах мир представлен как бессмысленное, лишённое логики нагромождение фактов, поступков, слов и судеб. Наиболее полно принципы </a:t>
            </a:r>
            <a:r>
              <a:rPr lang="ru-RU" dirty="0" err="1"/>
              <a:t>абсурдизма</a:t>
            </a:r>
            <a:r>
              <a:rPr lang="ru-RU" dirty="0"/>
              <a:t> были воплощены в драмах «</a:t>
            </a:r>
            <a:r>
              <a:rPr lang="ru-RU" u="sng" dirty="0"/>
              <a:t>Лысая певица</a:t>
            </a:r>
            <a:r>
              <a:rPr lang="ru-RU" dirty="0"/>
              <a:t>» </a:t>
            </a:r>
            <a:r>
              <a:rPr lang="ru-RU" dirty="0" err="1" smtClean="0"/>
              <a:t>румынско-французского</a:t>
            </a:r>
            <a:r>
              <a:rPr lang="ru-RU" dirty="0" smtClean="0"/>
              <a:t> </a:t>
            </a:r>
            <a:r>
              <a:rPr lang="ru-RU" dirty="0"/>
              <a:t>драматурга </a:t>
            </a:r>
            <a:r>
              <a:rPr lang="ru-RU" u="sng" dirty="0" err="1"/>
              <a:t>Эжена</a:t>
            </a:r>
            <a:r>
              <a:rPr lang="ru-RU" u="sng" dirty="0"/>
              <a:t> Ионеско</a:t>
            </a:r>
            <a:r>
              <a:rPr lang="ru-RU" dirty="0"/>
              <a:t> и «</a:t>
            </a:r>
            <a:r>
              <a:rPr lang="ru-RU" u="sng" dirty="0"/>
              <a:t>В ожидании </a:t>
            </a:r>
            <a:r>
              <a:rPr lang="ru-RU" u="sng" dirty="0" err="1"/>
              <a:t>Годо</a:t>
            </a:r>
            <a:r>
              <a:rPr lang="ru-RU" dirty="0"/>
              <a:t>» </a:t>
            </a:r>
            <a:r>
              <a:rPr lang="ru-RU" dirty="0" smtClean="0"/>
              <a:t>ирландского </a:t>
            </a:r>
            <a:r>
              <a:rPr lang="ru-RU" dirty="0"/>
              <a:t>писателя </a:t>
            </a:r>
            <a:r>
              <a:rPr lang="ru-RU" u="sng" dirty="0" err="1"/>
              <a:t>Сэмюэла</a:t>
            </a:r>
            <a:r>
              <a:rPr lang="ru-RU" u="sng" dirty="0"/>
              <a:t> Беккета</a:t>
            </a:r>
            <a:r>
              <a:rPr lang="ru-RU" dirty="0"/>
              <a:t>.</a:t>
            </a:r>
          </a:p>
        </p:txBody>
      </p:sp>
      <p:pic>
        <p:nvPicPr>
          <p:cNvPr id="7" name="Содержимое 6" descr="648px-EIonesco_195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428736"/>
            <a:ext cx="4552684" cy="435771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Представители: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hlinkClick r:id="rId2" tooltip="Адамов, Артюр"/>
              </a:rPr>
              <a:t>Адамов, </a:t>
            </a:r>
            <a:r>
              <a:rPr lang="ru-RU" dirty="0" err="1">
                <a:hlinkClick r:id="rId2" tooltip="Адамов, Артюр"/>
              </a:rPr>
              <a:t>Артюр</a:t>
            </a:r>
            <a:r>
              <a:rPr lang="ru-RU" dirty="0"/>
              <a:t> (</a:t>
            </a:r>
            <a:r>
              <a:rPr lang="ru-RU" dirty="0" err="1"/>
              <a:t>Arthur</a:t>
            </a:r>
            <a:r>
              <a:rPr lang="ru-RU" dirty="0"/>
              <a:t> </a:t>
            </a:r>
            <a:r>
              <a:rPr lang="ru-RU" dirty="0" err="1"/>
              <a:t>Adamov</a:t>
            </a:r>
            <a:r>
              <a:rPr lang="ru-RU" dirty="0"/>
              <a:t>) </a:t>
            </a:r>
          </a:p>
          <a:p>
            <a:pPr lvl="0"/>
            <a:r>
              <a:rPr lang="ru-RU" dirty="0">
                <a:hlinkClick r:id="rId3" tooltip="Беккет, Сэмюэл"/>
              </a:rPr>
              <a:t>Беккет, </a:t>
            </a:r>
            <a:r>
              <a:rPr lang="ru-RU" dirty="0" err="1">
                <a:hlinkClick r:id="rId3" tooltip="Беккет, Сэмюэл"/>
              </a:rPr>
              <a:t>Сэмюэл</a:t>
            </a:r>
            <a:r>
              <a:rPr lang="ru-RU" dirty="0"/>
              <a:t> (</a:t>
            </a:r>
            <a:r>
              <a:rPr lang="ru-RU" dirty="0" err="1"/>
              <a:t>Samuel</a:t>
            </a:r>
            <a:r>
              <a:rPr lang="ru-RU" dirty="0"/>
              <a:t> </a:t>
            </a:r>
            <a:r>
              <a:rPr lang="ru-RU" dirty="0" err="1"/>
              <a:t>Beckett</a:t>
            </a:r>
            <a:r>
              <a:rPr lang="ru-RU" dirty="0"/>
              <a:t>) </a:t>
            </a:r>
          </a:p>
          <a:p>
            <a:pPr lvl="0"/>
            <a:r>
              <a:rPr lang="ru-RU" dirty="0" err="1">
                <a:hlinkClick r:id="rId4" tooltip="Олби, Эдвард"/>
              </a:rPr>
              <a:t>Олби</a:t>
            </a:r>
            <a:r>
              <a:rPr lang="ru-RU" dirty="0">
                <a:hlinkClick r:id="rId4" tooltip="Олби, Эдвард"/>
              </a:rPr>
              <a:t>, Эдвард</a:t>
            </a:r>
            <a:r>
              <a:rPr lang="ru-RU" dirty="0"/>
              <a:t> (</a:t>
            </a:r>
            <a:r>
              <a:rPr lang="ru-RU" dirty="0" err="1"/>
              <a:t>Edward</a:t>
            </a:r>
            <a:r>
              <a:rPr lang="ru-RU" dirty="0"/>
              <a:t> </a:t>
            </a:r>
            <a:r>
              <a:rPr lang="ru-RU" dirty="0" err="1"/>
              <a:t>Albee</a:t>
            </a:r>
            <a:r>
              <a:rPr lang="ru-RU" dirty="0"/>
              <a:t>) </a:t>
            </a:r>
          </a:p>
          <a:p>
            <a:pPr lvl="0"/>
            <a:r>
              <a:rPr lang="ru-RU" dirty="0">
                <a:hlinkClick r:id="rId5" tooltip="Ионеско, Эжен"/>
              </a:rPr>
              <a:t>Ионеско, </a:t>
            </a:r>
            <a:r>
              <a:rPr lang="ru-RU" dirty="0" err="1">
                <a:hlinkClick r:id="rId5" tooltip="Ионеско, Эжен"/>
              </a:rPr>
              <a:t>Эжен</a:t>
            </a:r>
            <a:r>
              <a:rPr lang="ru-RU" dirty="0"/>
              <a:t> (</a:t>
            </a:r>
            <a:r>
              <a:rPr lang="ru-RU" dirty="0" err="1"/>
              <a:t>Eugène</a:t>
            </a:r>
            <a:r>
              <a:rPr lang="ru-RU" dirty="0"/>
              <a:t> </a:t>
            </a:r>
            <a:r>
              <a:rPr lang="ru-RU" dirty="0" err="1"/>
              <a:t>Ionesco</a:t>
            </a:r>
            <a:r>
              <a:rPr lang="ru-RU" dirty="0"/>
              <a:t>) </a:t>
            </a:r>
          </a:p>
          <a:p>
            <a:pPr lvl="0"/>
            <a:r>
              <a:rPr lang="ru-RU" dirty="0" err="1">
                <a:hlinkClick r:id="rId6" tooltip="Гавел, Вацлав"/>
              </a:rPr>
              <a:t>Гавел</a:t>
            </a:r>
            <a:r>
              <a:rPr lang="ru-RU" dirty="0">
                <a:hlinkClick r:id="rId6" tooltip="Гавел, Вацлав"/>
              </a:rPr>
              <a:t>, </a:t>
            </a:r>
            <a:r>
              <a:rPr lang="ru-RU" dirty="0" err="1">
                <a:hlinkClick r:id="rId6" tooltip="Гавел, Вацлав"/>
              </a:rPr>
              <a:t>Вацлав</a:t>
            </a:r>
            <a:r>
              <a:rPr lang="ru-RU" dirty="0"/>
              <a:t> (</a:t>
            </a:r>
            <a:r>
              <a:rPr lang="ru-RU" dirty="0" err="1"/>
              <a:t>Václav</a:t>
            </a:r>
            <a:r>
              <a:rPr lang="ru-RU" dirty="0"/>
              <a:t> </a:t>
            </a:r>
            <a:r>
              <a:rPr lang="ru-RU" dirty="0" err="1"/>
              <a:t>Havel</a:t>
            </a:r>
            <a:r>
              <a:rPr lang="ru-RU" dirty="0"/>
              <a:t>) </a:t>
            </a:r>
          </a:p>
          <a:p>
            <a:pPr lvl="0"/>
            <a:r>
              <a:rPr lang="ru-RU" dirty="0" err="1">
                <a:hlinkClick r:id="rId7" tooltip="Пинтер, Гарольд"/>
              </a:rPr>
              <a:t>Пинтер</a:t>
            </a:r>
            <a:r>
              <a:rPr lang="ru-RU" dirty="0">
                <a:hlinkClick r:id="rId7" tooltip="Пинтер, Гарольд"/>
              </a:rPr>
              <a:t>, Гарольд</a:t>
            </a:r>
            <a:r>
              <a:rPr lang="ru-RU" dirty="0"/>
              <a:t> (</a:t>
            </a:r>
            <a:r>
              <a:rPr lang="ru-RU" dirty="0" err="1"/>
              <a:t>Harold</a:t>
            </a:r>
            <a:r>
              <a:rPr lang="ru-RU" dirty="0"/>
              <a:t> </a:t>
            </a:r>
            <a:r>
              <a:rPr lang="ru-RU" dirty="0" err="1"/>
              <a:t>Pinter</a:t>
            </a:r>
            <a:r>
              <a:rPr lang="ru-RU" dirty="0"/>
              <a:t>) </a:t>
            </a:r>
          </a:p>
          <a:p>
            <a:pPr lvl="0"/>
            <a:r>
              <a:rPr lang="ru-RU" dirty="0" err="1">
                <a:hlinkClick r:id="rId8" tooltip="Стоппард, Том"/>
              </a:rPr>
              <a:t>Стоппард</a:t>
            </a:r>
            <a:r>
              <a:rPr lang="ru-RU" dirty="0">
                <a:hlinkClick r:id="rId8" tooltip="Стоппард, Том"/>
              </a:rPr>
              <a:t>, Том</a:t>
            </a:r>
            <a:r>
              <a:rPr lang="ru-RU" dirty="0"/>
              <a:t> (</a:t>
            </a:r>
            <a:r>
              <a:rPr lang="ru-RU" dirty="0" err="1"/>
              <a:t>Tom</a:t>
            </a:r>
            <a:r>
              <a:rPr lang="ru-RU" dirty="0"/>
              <a:t> </a:t>
            </a:r>
            <a:r>
              <a:rPr lang="ru-RU" dirty="0" err="1"/>
              <a:t>Stoppard</a:t>
            </a:r>
            <a:r>
              <a:rPr lang="ru-RU" dirty="0"/>
              <a:t>) </a:t>
            </a:r>
          </a:p>
          <a:p>
            <a:pPr lvl="0"/>
            <a:r>
              <a:rPr lang="ru-RU" dirty="0" err="1">
                <a:hlinkClick r:id="rId9" tooltip="Мрожек, Славомир"/>
              </a:rPr>
              <a:t>Мрожек</a:t>
            </a:r>
            <a:r>
              <a:rPr lang="ru-RU" dirty="0">
                <a:hlinkClick r:id="rId9" tooltip="Мрожек, Славомир"/>
              </a:rPr>
              <a:t>, </a:t>
            </a:r>
            <a:r>
              <a:rPr lang="ru-RU" dirty="0" err="1">
                <a:hlinkClick r:id="rId9" tooltip="Мрожек, Славомир"/>
              </a:rPr>
              <a:t>Славомир</a:t>
            </a:r>
            <a:r>
              <a:rPr lang="ru-RU" dirty="0"/>
              <a:t> (</a:t>
            </a:r>
            <a:r>
              <a:rPr lang="ru-RU" dirty="0" err="1"/>
              <a:t>Slawomir</a:t>
            </a:r>
            <a:r>
              <a:rPr lang="ru-RU" dirty="0"/>
              <a:t> </a:t>
            </a:r>
            <a:r>
              <a:rPr lang="ru-RU" dirty="0" err="1"/>
              <a:t>Mrozek</a:t>
            </a:r>
            <a:r>
              <a:rPr lang="ru-RU" dirty="0"/>
              <a:t>)) </a:t>
            </a:r>
          </a:p>
          <a:p>
            <a:pPr lvl="0"/>
            <a:r>
              <a:rPr lang="ru-RU" dirty="0">
                <a:hlinkClick r:id="rId10" tooltip="Жене, Жан"/>
              </a:rPr>
              <a:t>Жене, Жан</a:t>
            </a:r>
            <a:r>
              <a:rPr lang="ru-RU" dirty="0"/>
              <a:t> (</a:t>
            </a:r>
            <a:r>
              <a:rPr lang="ru-RU" dirty="0" err="1"/>
              <a:t>Jean</a:t>
            </a:r>
            <a:r>
              <a:rPr lang="ru-RU" dirty="0"/>
              <a:t> </a:t>
            </a:r>
            <a:r>
              <a:rPr lang="ru-RU" dirty="0" err="1"/>
              <a:t>Genet</a:t>
            </a:r>
            <a:r>
              <a:rPr lang="ru-RU" dirty="0"/>
              <a:t>) </a:t>
            </a:r>
          </a:p>
          <a:p>
            <a:pPr lvl="0"/>
            <a:r>
              <a:rPr lang="ru-RU" dirty="0">
                <a:hlinkClick r:id="rId11" tooltip="Камю, Альбер"/>
              </a:rPr>
              <a:t>Камю, Альбер</a:t>
            </a:r>
            <a:r>
              <a:rPr lang="ru-RU" dirty="0"/>
              <a:t> (</a:t>
            </a:r>
            <a:r>
              <a:rPr lang="ru-RU" dirty="0" err="1"/>
              <a:t>Albert</a:t>
            </a:r>
            <a:r>
              <a:rPr lang="ru-RU" dirty="0"/>
              <a:t> </a:t>
            </a:r>
            <a:r>
              <a:rPr lang="ru-RU" dirty="0" err="1"/>
              <a:t>Camus</a:t>
            </a:r>
            <a:r>
              <a:rPr lang="ru-RU" dirty="0"/>
              <a:t>) 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Эжен</a:t>
            </a:r>
            <a:r>
              <a:rPr lang="ru-RU" dirty="0" smtClean="0"/>
              <a:t> Ионеско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— румынский драматург, один из основоположников эстетического течения </a:t>
            </a:r>
            <a:r>
              <a:rPr lang="ru-RU" dirty="0" err="1"/>
              <a:t>абсурдизма</a:t>
            </a:r>
            <a:r>
              <a:rPr lang="ru-RU" dirty="0"/>
              <a:t> (</a:t>
            </a:r>
            <a:r>
              <a:rPr lang="ru-RU" u="sng" dirty="0">
                <a:hlinkClick r:id="rId2" tooltip="Театр абсурда"/>
              </a:rPr>
              <a:t>театра абсурда</a:t>
            </a:r>
            <a:r>
              <a:rPr lang="ru-RU" dirty="0"/>
              <a:t>). Член </a:t>
            </a:r>
            <a:r>
              <a:rPr lang="ru-RU" u="sng" dirty="0">
                <a:hlinkClick r:id="rId3" tooltip="Французская академия"/>
              </a:rPr>
              <a:t>Французской академии</a:t>
            </a:r>
            <a:r>
              <a:rPr lang="ru-RU" dirty="0"/>
              <a:t> (</a:t>
            </a:r>
            <a:r>
              <a:rPr lang="ru-RU" u="sng" dirty="0">
                <a:hlinkClick r:id="rId4" tooltip="1970"/>
              </a:rPr>
              <a:t>1970</a:t>
            </a:r>
            <a:r>
              <a:rPr lang="ru-RU" dirty="0"/>
              <a:t>).</a:t>
            </a:r>
          </a:p>
        </p:txBody>
      </p:sp>
      <p:pic>
        <p:nvPicPr>
          <p:cNvPr id="5" name="Содержимое 4" descr="Ionesco,_Eugene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857752" y="1142984"/>
            <a:ext cx="3104434" cy="571501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450px-Ionesco_graveston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642918"/>
            <a:ext cx="3857652" cy="582376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038600" cy="534036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Родился Ионеско 26 ноября </a:t>
            </a:r>
            <a:r>
              <a:rPr lang="ru-RU" u="sng" dirty="0">
                <a:hlinkClick r:id="rId3" tooltip="1909 год"/>
              </a:rPr>
              <a:t>1909 года</a:t>
            </a:r>
            <a:r>
              <a:rPr lang="ru-RU" dirty="0"/>
              <a:t> в </a:t>
            </a:r>
            <a:r>
              <a:rPr lang="ru-RU" dirty="0" err="1"/>
              <a:t>Слатине</a:t>
            </a:r>
            <a:r>
              <a:rPr lang="ru-RU" dirty="0"/>
              <a:t> (Румыния</a:t>
            </a:r>
            <a:r>
              <a:rPr lang="ru-RU" dirty="0" smtClean="0"/>
              <a:t>).</a:t>
            </a:r>
          </a:p>
          <a:p>
            <a:r>
              <a:rPr lang="ru-RU" dirty="0"/>
              <a:t>Родители ребенком увезли его в Париж, и первым его языком стал французский. </a:t>
            </a:r>
            <a:endParaRPr lang="ru-RU" dirty="0" smtClean="0"/>
          </a:p>
          <a:p>
            <a:r>
              <a:rPr lang="ru-RU" dirty="0" smtClean="0"/>
              <a:t>Закончил филологический факультет Бухарестского университета.</a:t>
            </a:r>
          </a:p>
          <a:p>
            <a:r>
              <a:rPr lang="ru-RU" dirty="0" smtClean="0"/>
              <a:t>Умер Ионеско в Париже 28 марта 1994.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Работы: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«Урок» (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leçon</a:t>
            </a:r>
            <a:r>
              <a:rPr lang="ru-RU" dirty="0"/>
              <a:t>, </a:t>
            </a:r>
            <a:r>
              <a:rPr lang="ru-RU" u="sng" dirty="0">
                <a:hlinkClick r:id="rId2" tooltip="1951"/>
              </a:rPr>
              <a:t>1951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«Стулья» (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chaises</a:t>
            </a:r>
            <a:r>
              <a:rPr lang="ru-RU" dirty="0"/>
              <a:t>, </a:t>
            </a:r>
            <a:r>
              <a:rPr lang="ru-RU" u="sng" dirty="0">
                <a:hlinkClick r:id="rId3" tooltip="1952"/>
              </a:rPr>
              <a:t>1952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«Новый жилец» (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nouveau</a:t>
            </a:r>
            <a:r>
              <a:rPr lang="ru-RU" dirty="0"/>
              <a:t> </a:t>
            </a:r>
            <a:r>
              <a:rPr lang="ru-RU" dirty="0" err="1"/>
              <a:t>locataire</a:t>
            </a:r>
            <a:r>
              <a:rPr lang="ru-RU" dirty="0"/>
              <a:t>, </a:t>
            </a:r>
            <a:r>
              <a:rPr lang="ru-RU" u="sng" dirty="0">
                <a:hlinkClick r:id="rId4" tooltip="1953"/>
              </a:rPr>
              <a:t>1953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«Будущее в яйцах» (</a:t>
            </a:r>
            <a:r>
              <a:rPr lang="ru-RU" dirty="0" err="1"/>
              <a:t>L’Avenir</a:t>
            </a:r>
            <a:r>
              <a:rPr lang="ru-RU" dirty="0"/>
              <a:t> </a:t>
            </a:r>
            <a:r>
              <a:rPr lang="ru-RU" dirty="0" err="1"/>
              <a:t>est</a:t>
            </a:r>
            <a:r>
              <a:rPr lang="ru-RU" dirty="0"/>
              <a:t> </a:t>
            </a:r>
            <a:r>
              <a:rPr lang="ru-RU" dirty="0" err="1"/>
              <a:t>dans</a:t>
            </a:r>
            <a:r>
              <a:rPr lang="ru-RU" dirty="0"/>
              <a:t> 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oeufs</a:t>
            </a:r>
            <a:r>
              <a:rPr lang="ru-RU" dirty="0"/>
              <a:t>, </a:t>
            </a:r>
            <a:r>
              <a:rPr lang="ru-RU" u="sng" dirty="0">
                <a:hlinkClick r:id="rId5" tooltip="1957"/>
              </a:rPr>
              <a:t>1957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«Бескорыстный убийца» (</a:t>
            </a:r>
            <a:r>
              <a:rPr lang="ru-RU" dirty="0" err="1"/>
              <a:t>Tueur</a:t>
            </a:r>
            <a:r>
              <a:rPr lang="ru-RU" dirty="0"/>
              <a:t> </a:t>
            </a:r>
            <a:r>
              <a:rPr lang="ru-RU" dirty="0" err="1"/>
              <a:t>sans</a:t>
            </a:r>
            <a:r>
              <a:rPr lang="ru-RU" dirty="0"/>
              <a:t> </a:t>
            </a:r>
            <a:r>
              <a:rPr lang="ru-RU" dirty="0" err="1"/>
              <a:t>gages</a:t>
            </a:r>
            <a:r>
              <a:rPr lang="ru-RU" dirty="0"/>
              <a:t>, </a:t>
            </a:r>
            <a:r>
              <a:rPr lang="ru-RU" u="sng" dirty="0">
                <a:hlinkClick r:id="rId6" tooltip="1959"/>
              </a:rPr>
              <a:t>1959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Воздушный пешеход» (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pieton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l’air</a:t>
            </a:r>
            <a:r>
              <a:rPr lang="ru-RU" dirty="0"/>
              <a:t>, </a:t>
            </a:r>
            <a:r>
              <a:rPr lang="ru-RU" u="sng" dirty="0">
                <a:hlinkClick r:id="rId7" tooltip="1962"/>
              </a:rPr>
              <a:t>1962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«Король умирает» (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roi</a:t>
            </a:r>
            <a:r>
              <a:rPr lang="ru-RU" dirty="0"/>
              <a:t> </a:t>
            </a:r>
            <a:r>
              <a:rPr lang="ru-RU" dirty="0" err="1"/>
              <a:t>se</a:t>
            </a:r>
            <a:r>
              <a:rPr lang="ru-RU" dirty="0"/>
              <a:t> </a:t>
            </a:r>
            <a:r>
              <a:rPr lang="ru-RU" dirty="0" err="1"/>
              <a:t>meurt</a:t>
            </a:r>
            <a:r>
              <a:rPr lang="ru-RU" dirty="0"/>
              <a:t>, </a:t>
            </a:r>
            <a:r>
              <a:rPr lang="ru-RU" u="sng" dirty="0">
                <a:hlinkClick r:id="rId7" tooltip="1962"/>
              </a:rPr>
              <a:t>1962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«Жажда и голод» (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soif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faim</a:t>
            </a:r>
            <a:r>
              <a:rPr lang="ru-RU" dirty="0"/>
              <a:t>, </a:t>
            </a:r>
            <a:r>
              <a:rPr lang="ru-RU" u="sng" dirty="0">
                <a:hlinkClick r:id="rId8" tooltip="1964"/>
              </a:rPr>
              <a:t>1964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Макбетт</a:t>
            </a:r>
            <a:r>
              <a:rPr lang="ru-RU" dirty="0"/>
              <a:t>» (</a:t>
            </a:r>
            <a:r>
              <a:rPr lang="ru-RU" dirty="0" err="1"/>
              <a:t>Macbett</a:t>
            </a:r>
            <a:r>
              <a:rPr lang="ru-RU" dirty="0"/>
              <a:t>, </a:t>
            </a:r>
            <a:r>
              <a:rPr lang="ru-RU" u="sng" dirty="0">
                <a:hlinkClick r:id="rId9" tooltip="1973"/>
              </a:rPr>
              <a:t>1973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«Человек с чемоданами» (</a:t>
            </a:r>
            <a:r>
              <a:rPr lang="ru-RU" u="sng" dirty="0">
                <a:hlinkClick r:id="rId10" tooltip="1975"/>
              </a:rPr>
              <a:t>1975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«Путешествие среди мертвых» (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voyage</a:t>
            </a:r>
            <a:r>
              <a:rPr lang="ru-RU" dirty="0"/>
              <a:t> </a:t>
            </a:r>
            <a:r>
              <a:rPr lang="ru-RU" dirty="0" err="1"/>
              <a:t>chez</a:t>
            </a:r>
            <a:r>
              <a:rPr lang="ru-RU" dirty="0"/>
              <a:t> 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morts</a:t>
            </a:r>
            <a:r>
              <a:rPr lang="ru-RU" dirty="0"/>
              <a:t>, </a:t>
            </a:r>
            <a:r>
              <a:rPr lang="ru-RU" u="sng" dirty="0">
                <a:hlinkClick r:id="rId11" tooltip="1980"/>
              </a:rPr>
              <a:t>1980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smtClean="0"/>
              <a:t>Ионеско </a:t>
            </a:r>
            <a:r>
              <a:rPr lang="ru-RU" dirty="0"/>
              <a:t>написал также роман «Одинокий» (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solitaire</a:t>
            </a:r>
            <a:r>
              <a:rPr lang="ru-RU" dirty="0"/>
              <a:t>, </a:t>
            </a:r>
            <a:r>
              <a:rPr lang="ru-RU" u="sng" dirty="0">
                <a:hlinkClick r:id="rId12" tooltip="1974"/>
              </a:rPr>
              <a:t>1974</a:t>
            </a:r>
            <a:r>
              <a:rPr lang="ru-RU" dirty="0"/>
              <a:t>) и несколько серий детских книг.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«Носороги»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296" cy="4525963"/>
          </a:xfrm>
        </p:spPr>
        <p:txBody>
          <a:bodyPr/>
          <a:lstStyle/>
          <a:p>
            <a:r>
              <a:rPr lang="ru-RU" dirty="0" err="1" smtClean="0"/>
              <a:t>Пьесса</a:t>
            </a:r>
            <a:r>
              <a:rPr lang="ru-RU" dirty="0" smtClean="0"/>
              <a:t> написана в 1959 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Главные герои: Жан </a:t>
            </a:r>
          </a:p>
          <a:p>
            <a:pPr>
              <a:buNone/>
            </a:pPr>
            <a:r>
              <a:rPr lang="ru-RU" dirty="0" smtClean="0"/>
              <a:t>и</a:t>
            </a:r>
            <a:r>
              <a:rPr lang="ru-RU" dirty="0" smtClean="0"/>
              <a:t> Беранже.</a:t>
            </a:r>
            <a:endParaRPr lang="ru-RU" dirty="0"/>
          </a:p>
        </p:txBody>
      </p:sp>
      <p:pic>
        <p:nvPicPr>
          <p:cNvPr id="1026" name="Picture 2" descr="C:\Documents and Settings\User1\Мои документы\Мои рисунки\200810062026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85926"/>
            <a:ext cx="4286280" cy="4572032"/>
          </a:xfrm>
          <a:prstGeom prst="rect">
            <a:avLst/>
          </a:prstGeom>
          <a:noFill/>
        </p:spPr>
      </p:pic>
      <p:pic>
        <p:nvPicPr>
          <p:cNvPr id="5" name="Содержимое 4" descr="413px-Rhinoceros_1997_200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91790" y="1428736"/>
            <a:ext cx="3509300" cy="5098256"/>
          </a:xfrm>
        </p:spPr>
      </p:pic>
      <p:pic>
        <p:nvPicPr>
          <p:cNvPr id="1027" name="Picture 3" descr="C:\Documents and Settings\User1\Мои документы\Мои рисунки\Naqshineh-Rhino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071678"/>
            <a:ext cx="4972039" cy="43529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315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Западная драматургия</vt:lpstr>
      <vt:lpstr>Театр абсурда</vt:lpstr>
      <vt:lpstr>Представители:</vt:lpstr>
      <vt:lpstr>Эжен Ионеско</vt:lpstr>
      <vt:lpstr>Слайд 5</vt:lpstr>
      <vt:lpstr>Работы:</vt:lpstr>
      <vt:lpstr>«Носороги»</vt:lpstr>
    </vt:vector>
  </TitlesOfParts>
  <Company>София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Западная драматургия</dc:title>
  <dc:creator>Орлова Н.</dc:creator>
  <cp:lastModifiedBy>Орлова Н.</cp:lastModifiedBy>
  <cp:revision>10</cp:revision>
  <dcterms:created xsi:type="dcterms:W3CDTF">2010-04-23T16:36:16Z</dcterms:created>
  <dcterms:modified xsi:type="dcterms:W3CDTF">2010-04-27T19:34:19Z</dcterms:modified>
</cp:coreProperties>
</file>