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636" autoAdjust="0"/>
  </p:normalViewPr>
  <p:slideViewPr>
    <p:cSldViewPr>
      <p:cViewPr>
        <p:scale>
          <a:sx n="100" d="100"/>
          <a:sy n="100" d="100"/>
        </p:scale>
        <p:origin x="-130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Documents and Settings\Администратор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620688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uk-UA" sz="5400" dirty="0" err="1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Індастріал-рок</a:t>
            </a:r>
            <a:endParaRPr lang="ru-RU" sz="54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Documents and Settings\Администратор\Рабочий стол\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4725144"/>
            <a:ext cx="5400600" cy="923330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Індастріал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музичний напрямок,що відрізняється вираженою експериментальністю і особливою естетикою механічних та промислових звуків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C:\Documents and Settings\Администратор\Рабочий стол\фон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Рабочий стол\джок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28756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0" name="Picture 4" descr="C:\Documents and Settings\Администратор\Рабочий стол\джоке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628800"/>
            <a:ext cx="4701056" cy="3291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 descr="C:\Documents and Settings\Администратор\Рабочий стол\джоке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601819"/>
            <a:ext cx="4752528" cy="2851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95536" y="55892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Killing Joke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C:\Documents and Settings\Администратор\Рабочий стол\най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6" name="Picture 6" descr="C:\Documents and Settings\Администратор\Рабочий стол\найнлы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067774" cy="2447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5127" name="Picture 7" descr="C:\Documents and Settings\Администратор\Рабочий стол\найнлы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149080"/>
            <a:ext cx="449999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фон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Бас гат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334117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Администратор\Рабочий стол\удар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4078288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Documents and Settings\Администратор\Рабочий стол\уд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32656"/>
            <a:ext cx="3960440" cy="2526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Documents and Settings\Администратор\Рабочий стол\драм маши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797152"/>
            <a:ext cx="3733073" cy="2409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Администратор\Рабочий стол\Секвенсор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924943"/>
            <a:ext cx="5256584" cy="238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Администратор\Рабочий стол\фон2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MDF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31236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Documents and Settings\Администратор\Рабочий стол\Foe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8640"/>
            <a:ext cx="437845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868144" y="328498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3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Foetus</a:t>
            </a:r>
            <a:endParaRPr lang="en-US" sz="2400" b="1" cap="all" spc="30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  <a:p>
            <a:endParaRPr lang="ru-RU" sz="2400" b="1" cap="all" spc="3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173" name="Picture 5" descr="C:\Documents and Settings\Администратор\Рабочий стол\gravity kil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9040"/>
            <a:ext cx="4032448" cy="2335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580112" y="623731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Gravity kills</a:t>
            </a:r>
            <a:endParaRPr lang="ru-RU" sz="2400" b="1" cap="all" spc="3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3356992"/>
            <a:ext cx="24071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MDFMK</a:t>
            </a:r>
            <a:endParaRPr lang="ru-RU" sz="2400" b="1" cap="all" spc="3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фон2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Рабочий стол\Sw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600400" cy="2840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314096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Swans</a:t>
            </a:r>
            <a:endParaRPr lang="ru-RU" sz="2400" b="1" spc="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197" name="Picture 5" descr="C:\Documents and Settings\Администратор\Рабочий стол\rammst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460" y="188640"/>
            <a:ext cx="4320988" cy="2880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796136" y="39330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rammstein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198" name="Picture 6" descr="C:\Documents and Settings\Администратор\Рабочий стол\Seba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7032"/>
            <a:ext cx="3865339" cy="2572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220072" y="639633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Sebaton</a:t>
            </a:r>
            <a:endParaRPr lang="ru-RU" sz="2400" b="1" spc="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19" y="3212976"/>
            <a:ext cx="201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Rammstein</a:t>
            </a:r>
            <a:endParaRPr lang="ru-RU" sz="2400" b="1" spc="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Администратор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виступ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644008" cy="3096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Администратор\Рабочий стол\виступ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836712"/>
            <a:ext cx="5314741" cy="332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Documents and Settings\Администратор\Рабочий стол\виступ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24944"/>
            <a:ext cx="5762231" cy="326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Documents and Settings\Администратор\Рабочий стол\виступ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573016"/>
            <a:ext cx="441194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Documents and Settings\Администратор\Рабочий стол\кон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31632" y="4293096"/>
            <a:ext cx="3312368" cy="646331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Segoe Script" pitchFamily="34" charset="0"/>
              </a:rPr>
              <a:t>Підготував учень 11-А</a:t>
            </a:r>
          </a:p>
          <a:p>
            <a:r>
              <a:rPr lang="uk-UA" b="1" dirty="0" smtClean="0">
                <a:latin typeface="Segoe Script" pitchFamily="34" charset="0"/>
              </a:rPr>
              <a:t>Тропець Павло</a:t>
            </a:r>
            <a:endParaRPr lang="ru-RU" b="1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WIN7XP</cp:lastModifiedBy>
  <cp:revision>15</cp:revision>
  <dcterms:modified xsi:type="dcterms:W3CDTF">2014-03-12T14:25:33Z</dcterms:modified>
</cp:coreProperties>
</file>