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63" r:id="rId5"/>
    <p:sldId id="265" r:id="rId6"/>
    <p:sldId id="258" r:id="rId7"/>
    <p:sldId id="259" r:id="rId8"/>
    <p:sldId id="260" r:id="rId9"/>
    <p:sldId id="262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A772-FB25-40A9-94DA-6D70E052D4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8501F-9D41-4669-A976-6AC17910C0F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A772-FB25-40A9-94DA-6D70E052D4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8501F-9D41-4669-A976-6AC17910C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A772-FB25-40A9-94DA-6D70E052D4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8501F-9D41-4669-A976-6AC17910C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A772-FB25-40A9-94DA-6D70E052D4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8501F-9D41-4669-A976-6AC17910C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A772-FB25-40A9-94DA-6D70E052D4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8501F-9D41-4669-A976-6AC17910C0F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A772-FB25-40A9-94DA-6D70E052D4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8501F-9D41-4669-A976-6AC17910C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A772-FB25-40A9-94DA-6D70E052D4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8501F-9D41-4669-A976-6AC17910C0F4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A772-FB25-40A9-94DA-6D70E052D4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8501F-9D41-4669-A976-6AC17910C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A772-FB25-40A9-94DA-6D70E052D4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8501F-9D41-4669-A976-6AC17910C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A772-FB25-40A9-94DA-6D70E052D4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8501F-9D41-4669-A976-6AC17910C0F4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A772-FB25-40A9-94DA-6D70E052D4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8501F-9D41-4669-A976-6AC17910C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4F40A772-FB25-40A9-94DA-6D70E052D4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1A88501F-9D41-4669-A976-6AC17910C0F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543800" cy="2663552"/>
          </a:xfrm>
        </p:spPr>
        <p:txBody>
          <a:bodyPr/>
          <a:lstStyle/>
          <a:p>
            <a:r>
              <a:rPr lang="uk-UA" dirty="0" err="1" smtClean="0"/>
              <a:t>Марцін</a:t>
            </a:r>
            <a:r>
              <a:rPr lang="uk-UA" dirty="0" smtClean="0"/>
              <a:t> </a:t>
            </a:r>
            <a:r>
              <a:rPr lang="uk-UA" dirty="0" err="1" smtClean="0"/>
              <a:t>Свєтліцький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3928" y="4509120"/>
            <a:ext cx="4784576" cy="1152128"/>
          </a:xfrm>
        </p:spPr>
        <p:txBody>
          <a:bodyPr/>
          <a:lstStyle/>
          <a:p>
            <a:r>
              <a:rPr lang="uk-UA" dirty="0" smtClean="0"/>
              <a:t>Людина співаної культури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926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9552" y="609600"/>
            <a:ext cx="3880048" cy="5195663"/>
          </a:xfrm>
        </p:spPr>
        <p:txBody>
          <a:bodyPr>
            <a:normAutofit/>
          </a:bodyPr>
          <a:lstStyle/>
          <a:p>
            <a:r>
              <a:rPr lang="uk-UA" dirty="0"/>
              <a:t>«</a:t>
            </a:r>
            <a:r>
              <a:rPr lang="uk-UA" dirty="0" err="1"/>
              <a:t>Ogród</a:t>
            </a:r>
            <a:r>
              <a:rPr lang="uk-UA" dirty="0"/>
              <a:t> </a:t>
            </a:r>
            <a:r>
              <a:rPr lang="uk-UA" dirty="0" err="1"/>
              <a:t>Koncentracyjny</a:t>
            </a:r>
            <a:r>
              <a:rPr lang="uk-UA" dirty="0"/>
              <a:t>» (1993</a:t>
            </a:r>
            <a:r>
              <a:rPr lang="uk-UA" dirty="0" smtClean="0"/>
              <a:t>),</a:t>
            </a:r>
          </a:p>
          <a:p>
            <a:r>
              <a:rPr lang="uk-UA" dirty="0" smtClean="0"/>
              <a:t> </a:t>
            </a:r>
            <a:r>
              <a:rPr lang="uk-UA" dirty="0"/>
              <a:t>«</a:t>
            </a:r>
            <a:r>
              <a:rPr lang="uk-UA" dirty="0" err="1"/>
              <a:t>Cacy</a:t>
            </a:r>
            <a:r>
              <a:rPr lang="uk-UA" dirty="0"/>
              <a:t> </a:t>
            </a:r>
            <a:r>
              <a:rPr lang="uk-UA" dirty="0" err="1"/>
              <a:t>cacy</a:t>
            </a:r>
            <a:r>
              <a:rPr lang="uk-UA" dirty="0"/>
              <a:t> </a:t>
            </a:r>
            <a:r>
              <a:rPr lang="uk-UA" dirty="0" err="1"/>
              <a:t>fleischmaschine</a:t>
            </a:r>
            <a:r>
              <a:rPr lang="uk-UA" dirty="0"/>
              <a:t>» (1996), </a:t>
            </a:r>
            <a:endParaRPr lang="uk-UA" dirty="0" smtClean="0"/>
          </a:p>
          <a:p>
            <a:r>
              <a:rPr lang="uk-UA" dirty="0" smtClean="0"/>
              <a:t>«</a:t>
            </a:r>
            <a:r>
              <a:rPr lang="uk-UA" dirty="0" err="1"/>
              <a:t>Perły</a:t>
            </a:r>
            <a:r>
              <a:rPr lang="uk-UA" dirty="0"/>
              <a:t> </a:t>
            </a:r>
            <a:r>
              <a:rPr lang="uk-UA" dirty="0" err="1"/>
              <a:t>przed</a:t>
            </a:r>
            <a:r>
              <a:rPr lang="uk-UA" dirty="0"/>
              <a:t> </a:t>
            </a:r>
            <a:r>
              <a:rPr lang="uk-UA" dirty="0" err="1"/>
              <a:t>wieprze</a:t>
            </a:r>
            <a:r>
              <a:rPr lang="uk-UA" dirty="0"/>
              <a:t>» (1999</a:t>
            </a:r>
            <a:r>
              <a:rPr lang="uk-UA" dirty="0" smtClean="0"/>
              <a:t>),</a:t>
            </a:r>
          </a:p>
          <a:p>
            <a:r>
              <a:rPr lang="uk-UA" dirty="0" smtClean="0"/>
              <a:t> </a:t>
            </a:r>
            <a:r>
              <a:rPr lang="uk-UA" dirty="0"/>
              <a:t>«</a:t>
            </a:r>
            <a:r>
              <a:rPr lang="uk-UA" dirty="0" err="1"/>
              <a:t>Las</a:t>
            </a:r>
            <a:r>
              <a:rPr lang="uk-UA" dirty="0"/>
              <a:t> </a:t>
            </a:r>
            <a:r>
              <a:rPr lang="uk-UA" dirty="0" err="1"/>
              <a:t>putas</a:t>
            </a:r>
            <a:r>
              <a:rPr lang="uk-UA" dirty="0"/>
              <a:t> </a:t>
            </a:r>
            <a:r>
              <a:rPr lang="uk-UA" dirty="0" err="1"/>
              <a:t>melancólicas</a:t>
            </a:r>
            <a:r>
              <a:rPr lang="uk-UA" dirty="0"/>
              <a:t>» (2005)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3568" y="1124744"/>
            <a:ext cx="4176464" cy="4176464"/>
          </a:xfrm>
        </p:spPr>
      </p:pic>
    </p:spTree>
    <p:extLst>
      <p:ext uri="{BB962C8B-B14F-4D97-AF65-F5344CB8AC3E}">
        <p14:creationId xmlns:p14="http://schemas.microsoft.com/office/powerpoint/2010/main" val="328082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04664"/>
            <a:ext cx="3900776" cy="576064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1939" y="1124744"/>
            <a:ext cx="4468054" cy="4896544"/>
          </a:xfrm>
        </p:spPr>
        <p:txBody>
          <a:bodyPr>
            <a:noAutofit/>
          </a:bodyPr>
          <a:lstStyle/>
          <a:p>
            <a:r>
              <a:rPr lang="uk-UA" sz="2800" dirty="0" smtClean="0"/>
              <a:t>Народився 1961 р. в м. </a:t>
            </a:r>
            <a:r>
              <a:rPr lang="uk-UA" sz="2800" dirty="0" err="1" smtClean="0"/>
              <a:t>Пяски</a:t>
            </a:r>
            <a:r>
              <a:rPr lang="uk-UA" sz="2800" dirty="0" smtClean="0"/>
              <a:t> (біля Любліна). Один з найвідоміших сучасних польських поетів, культовий краківський автор, чий </a:t>
            </a:r>
            <a:r>
              <a:rPr lang="uk-UA" sz="2800" dirty="0" err="1" smtClean="0"/>
              <a:t>постпанківський</a:t>
            </a:r>
            <a:r>
              <a:rPr lang="uk-UA" sz="2800" dirty="0" smtClean="0"/>
              <a:t> голос легко розрізнити з-поміж інших поетичних голосів та інтонацій.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7274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11" b="24411"/>
          <a:stretch>
            <a:fillRect/>
          </a:stretch>
        </p:blipFill>
        <p:spPr>
          <a:xfrm>
            <a:off x="0" y="404664"/>
            <a:ext cx="9004790" cy="345638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4221088"/>
            <a:ext cx="8424936" cy="1656184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sz="2800" dirty="0" err="1"/>
              <a:t>Марцін</a:t>
            </a:r>
            <a:r>
              <a:rPr lang="uk-UA" sz="2800" dirty="0"/>
              <a:t> </a:t>
            </a:r>
            <a:r>
              <a:rPr lang="uk-UA" sz="2800" dirty="0" err="1"/>
              <a:t>Свєтліцький</a:t>
            </a:r>
            <a:r>
              <a:rPr lang="uk-UA" sz="2800" dirty="0"/>
              <a:t> пише переважно про </a:t>
            </a:r>
            <a:r>
              <a:rPr lang="uk-UA" sz="2800" dirty="0" smtClean="0"/>
              <a:t>себе, </a:t>
            </a:r>
            <a:r>
              <a:rPr lang="uk-UA" sz="2800" dirty="0"/>
              <a:t>тому в його текстах багато речей повсякденних, </a:t>
            </a:r>
            <a:r>
              <a:rPr lang="uk-UA" sz="2800" dirty="0" smtClean="0"/>
              <a:t>як-от: потягів</a:t>
            </a:r>
            <a:r>
              <a:rPr lang="uk-UA" sz="2800" dirty="0"/>
              <a:t>, набридливих і нецікавих людей, </a:t>
            </a:r>
            <a:r>
              <a:rPr lang="uk-UA" sz="2800" dirty="0" smtClean="0"/>
              <a:t>злості</a:t>
            </a:r>
            <a:r>
              <a:rPr lang="uk-UA" sz="2800" dirty="0"/>
              <a:t>, поліцій, міста, пекла і велосипедистів.</a:t>
            </a:r>
            <a:endParaRPr lang="ru-RU" sz="2800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46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76672"/>
            <a:ext cx="6336704" cy="422446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3959" y="4941168"/>
            <a:ext cx="8778551" cy="1512168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sz="2400" dirty="0"/>
              <a:t>Свою творчість </a:t>
            </a:r>
            <a:r>
              <a:rPr lang="uk-UA" sz="2400" dirty="0" err="1"/>
              <a:t>Марцін</a:t>
            </a:r>
            <a:r>
              <a:rPr lang="uk-UA" sz="2400" dirty="0"/>
              <a:t> </a:t>
            </a:r>
            <a:r>
              <a:rPr lang="uk-UA" sz="2400" dirty="0" err="1"/>
              <a:t>Свєтліцький</a:t>
            </a:r>
            <a:r>
              <a:rPr lang="uk-UA" sz="2400" dirty="0"/>
              <a:t> не любить надмірно популяризувати, ставиться до неї без особливої поваги, вважає свої вірші-дитинчата внутрішньою, не публічною часткою себе. Участь в поетичних вечорах бере вкрай рідко.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978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908720"/>
            <a:ext cx="4992555" cy="3744416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92080" y="2060848"/>
            <a:ext cx="3657600" cy="3767328"/>
          </a:xfrm>
        </p:spPr>
        <p:txBody>
          <a:bodyPr/>
          <a:lstStyle/>
          <a:p>
            <a:pPr marL="0" indent="0">
              <a:buNone/>
            </a:pPr>
            <a:r>
              <a:rPr lang="uk-UA" dirty="0" err="1"/>
              <a:t>Марцін</a:t>
            </a:r>
            <a:r>
              <a:rPr lang="uk-UA" dirty="0"/>
              <a:t> </a:t>
            </a:r>
            <a:r>
              <a:rPr lang="uk-UA" dirty="0" err="1"/>
              <a:t>Свєтліцький</a:t>
            </a:r>
            <a:r>
              <a:rPr lang="uk-UA" dirty="0"/>
              <a:t> зі своєю дружиною провадить книгарню в Кракові, веде музичну програму на місцевій радіостанції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349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323528" y="692696"/>
            <a:ext cx="4096072" cy="5400599"/>
          </a:xfrm>
        </p:spPr>
        <p:txBody>
          <a:bodyPr>
            <a:normAutofit/>
          </a:bodyPr>
          <a:lstStyle/>
          <a:p>
            <a:r>
              <a:rPr lang="ru-RU" dirty="0"/>
              <a:t>"</a:t>
            </a:r>
            <a:r>
              <a:rPr lang="ru-RU" dirty="0" err="1"/>
              <a:t>Холодні</a:t>
            </a:r>
            <a:r>
              <a:rPr lang="ru-RU" dirty="0"/>
              <a:t> </a:t>
            </a:r>
            <a:r>
              <a:rPr lang="ru-RU" dirty="0" err="1"/>
              <a:t>краї</a:t>
            </a:r>
            <a:r>
              <a:rPr lang="ru-RU" dirty="0"/>
              <a:t>" (1992), </a:t>
            </a:r>
          </a:p>
          <a:p>
            <a:r>
              <a:rPr lang="ru-RU" dirty="0"/>
              <a:t>"Схизма" (1994), </a:t>
            </a:r>
          </a:p>
          <a:p>
            <a:r>
              <a:rPr lang="ru-RU" dirty="0"/>
              <a:t>"</a:t>
            </a:r>
            <a:r>
              <a:rPr lang="ru-RU" dirty="0" err="1"/>
              <a:t>Холодні</a:t>
            </a:r>
            <a:r>
              <a:rPr lang="ru-RU" dirty="0"/>
              <a:t> </a:t>
            </a:r>
            <a:r>
              <a:rPr lang="ru-RU" dirty="0" err="1"/>
              <a:t>краї</a:t>
            </a:r>
            <a:r>
              <a:rPr lang="ru-RU" dirty="0"/>
              <a:t> 2" (1995), </a:t>
            </a:r>
          </a:p>
          <a:p>
            <a:r>
              <a:rPr lang="ru-RU" dirty="0"/>
              <a:t>"</a:t>
            </a:r>
            <a:r>
              <a:rPr lang="ru-RU" dirty="0" err="1"/>
              <a:t>Пісні</a:t>
            </a:r>
            <a:r>
              <a:rPr lang="ru-RU" dirty="0"/>
              <a:t> профана" (1998), </a:t>
            </a:r>
          </a:p>
          <a:p>
            <a:r>
              <a:rPr lang="ru-RU" dirty="0" smtClean="0"/>
              <a:t>"</a:t>
            </a:r>
            <a:r>
              <a:rPr lang="ru-RU" dirty="0" err="1"/>
              <a:t>Дійсний</a:t>
            </a:r>
            <a:r>
              <a:rPr lang="ru-RU" dirty="0"/>
              <a:t> до </a:t>
            </a:r>
            <a:r>
              <a:rPr lang="ru-RU" dirty="0" err="1"/>
              <a:t>відкликання</a:t>
            </a:r>
            <a:r>
              <a:rPr lang="ru-RU" dirty="0"/>
              <a:t>" (2001), </a:t>
            </a:r>
          </a:p>
          <a:p>
            <a:r>
              <a:rPr lang="ru-RU" dirty="0"/>
              <a:t>"</a:t>
            </a:r>
            <a:r>
              <a:rPr lang="ru-RU" dirty="0" err="1"/>
              <a:t>Недійсний</a:t>
            </a:r>
            <a:r>
              <a:rPr lang="ru-RU" dirty="0"/>
              <a:t>" (2003) </a:t>
            </a:r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832" y="692696"/>
            <a:ext cx="3600400" cy="5112568"/>
          </a:xfrm>
        </p:spPr>
      </p:pic>
    </p:spTree>
    <p:extLst>
      <p:ext uri="{BB962C8B-B14F-4D97-AF65-F5344CB8AC3E}">
        <p14:creationId xmlns:p14="http://schemas.microsoft.com/office/powerpoint/2010/main" val="207854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404" y="0"/>
            <a:ext cx="9066584" cy="1303040"/>
          </a:xfrm>
        </p:spPr>
        <p:txBody>
          <a:bodyPr>
            <a:normAutofit/>
          </a:bodyPr>
          <a:lstStyle/>
          <a:p>
            <a:pPr algn="ctr"/>
            <a:r>
              <a:rPr lang="de-DE" dirty="0" err="1"/>
              <a:t>Korespondencja</a:t>
            </a:r>
            <a:r>
              <a:rPr lang="de-DE" dirty="0"/>
              <a:t> </a:t>
            </a:r>
            <a:r>
              <a:rPr lang="de-DE" dirty="0" err="1"/>
              <a:t>Pośmiertna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95536" y="942257"/>
            <a:ext cx="4464496" cy="591574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sz="3800" dirty="0"/>
              <a:t>Otóż: w jakiś tam sposób nie byłem ci wierny;</a:t>
            </a:r>
          </a:p>
          <a:p>
            <a:pPr marL="0" indent="0">
              <a:buNone/>
            </a:pPr>
            <a:r>
              <a:rPr lang="pl-PL" sz="3800" dirty="0"/>
              <a:t> istniał świat. A to rozprasza. Ja budziłem się</a:t>
            </a:r>
          </a:p>
          <a:p>
            <a:pPr marL="0" indent="0">
              <a:buNone/>
            </a:pPr>
            <a:r>
              <a:rPr lang="pl-PL" sz="3800" dirty="0"/>
              <a:t> i żyłem, dotykałem, jadłem, rozmawiałem,</a:t>
            </a:r>
          </a:p>
          <a:p>
            <a:pPr marL="0" indent="0">
              <a:buNone/>
            </a:pPr>
            <a:r>
              <a:rPr lang="pl-PL" sz="3800" dirty="0"/>
              <a:t> piłem wino i grałem w ludzkie gry, jeździłem</a:t>
            </a:r>
          </a:p>
          <a:p>
            <a:pPr marL="0" indent="0">
              <a:buNone/>
            </a:pPr>
            <a:r>
              <a:rPr lang="pl-PL" sz="3800" dirty="0"/>
              <a:t> koleją i pozowałem do zdjęć, rozproszyłem się,</a:t>
            </a:r>
          </a:p>
          <a:p>
            <a:pPr marL="0" indent="0">
              <a:buNone/>
            </a:pPr>
            <a:r>
              <a:rPr lang="pl-PL" sz="3800" dirty="0"/>
              <a:t> wybacz.</a:t>
            </a:r>
          </a:p>
          <a:p>
            <a:pPr marL="0" indent="0">
              <a:buNone/>
            </a:pPr>
            <a:endParaRPr lang="pl-PL" sz="3800" dirty="0"/>
          </a:p>
          <a:p>
            <a:pPr marL="0" indent="0">
              <a:buNone/>
            </a:pPr>
            <a:r>
              <a:rPr lang="pl-PL" sz="3800" dirty="0"/>
              <a:t> Otóż: w jakiś tam sposób nie byłam ci wierna,</a:t>
            </a:r>
          </a:p>
          <a:p>
            <a:pPr marL="0" indent="0">
              <a:buNone/>
            </a:pPr>
            <a:r>
              <a:rPr lang="pl-PL" sz="3800" dirty="0"/>
              <a:t> byłam zajęta w innych miejscach, w innych</a:t>
            </a:r>
          </a:p>
          <a:p>
            <a:pPr marL="0" indent="0">
              <a:buNone/>
            </a:pPr>
            <a:r>
              <a:rPr lang="pl-PL" sz="3800" dirty="0"/>
              <a:t> ludziach, prócz ciebie miałam pory roku,</a:t>
            </a:r>
          </a:p>
          <a:p>
            <a:pPr marL="0" indent="0">
              <a:buNone/>
            </a:pPr>
            <a:r>
              <a:rPr lang="pl-PL" sz="3800" dirty="0"/>
              <a:t> zwierzęta, drzewa, wojny, dzieci, wielką przestrzeń</a:t>
            </a:r>
          </a:p>
          <a:p>
            <a:pPr marL="0" indent="0">
              <a:buNone/>
            </a:pPr>
            <a:r>
              <a:rPr lang="pl-PL" sz="3800" dirty="0"/>
              <a:t> do ogarnięcia. Dopiero teraz zostanę przy tobie,</a:t>
            </a:r>
          </a:p>
          <a:p>
            <a:pPr marL="0" indent="0">
              <a:buNone/>
            </a:pPr>
            <a:r>
              <a:rPr lang="pl-PL" sz="3800" dirty="0"/>
              <a:t> wybacz.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860032" y="1700808"/>
            <a:ext cx="4104456" cy="376732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sz="4000" dirty="0" smtClean="0"/>
              <a:t>I teraz będzie wszystko? Nie będzie niczego.</a:t>
            </a:r>
          </a:p>
          <a:p>
            <a:pPr marL="0" indent="0">
              <a:buNone/>
            </a:pPr>
            <a:r>
              <a:rPr lang="pl-PL" sz="4000" dirty="0" smtClean="0"/>
              <a:t> Kapelusze i dachy, korony drzew, wieże,</a:t>
            </a:r>
          </a:p>
          <a:p>
            <a:pPr marL="0" indent="0">
              <a:buNone/>
            </a:pPr>
            <a:r>
              <a:rPr lang="pl-PL" sz="4000" dirty="0" smtClean="0"/>
              <a:t> drogi i tory kolejowe, rzeki - stąd widziane</a:t>
            </a:r>
          </a:p>
          <a:p>
            <a:pPr marL="0" indent="0">
              <a:buNone/>
            </a:pPr>
            <a:r>
              <a:rPr lang="pl-PL" sz="4000" dirty="0" smtClean="0"/>
              <a:t> rozpłyną ci się zaraz. Pozwoliłam sobie</a:t>
            </a:r>
          </a:p>
          <a:p>
            <a:pPr marL="0" indent="0">
              <a:buNone/>
            </a:pPr>
            <a:r>
              <a:rPr lang="pl-PL" sz="4000" dirty="0" smtClean="0"/>
              <a:t> zrobić dopisek na twojej kartce pocztowej,</a:t>
            </a:r>
          </a:p>
          <a:p>
            <a:pPr marL="0" indent="0">
              <a:buNone/>
            </a:pPr>
            <a:r>
              <a:rPr lang="pl-PL" sz="4000" dirty="0" smtClean="0"/>
              <a:t> wybacz.</a:t>
            </a:r>
            <a:endParaRPr lang="ru-RU" sz="40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471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4410"/>
            <a:ext cx="6781800" cy="1068578"/>
          </a:xfrm>
        </p:spPr>
        <p:txBody>
          <a:bodyPr/>
          <a:lstStyle/>
          <a:p>
            <a:pPr algn="ctr"/>
            <a:r>
              <a:rPr lang="de-DE" dirty="0" err="1"/>
              <a:t>Kochanie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99592" y="1628800"/>
            <a:ext cx="7543800" cy="4390256"/>
          </a:xfrm>
        </p:spPr>
        <p:txBody>
          <a:bodyPr>
            <a:noAutofit/>
          </a:bodyPr>
          <a:lstStyle/>
          <a:p>
            <a:pPr marL="0" indent="1876425">
              <a:buNone/>
            </a:pPr>
            <a:r>
              <a:rPr lang="pl-PL" sz="2000" dirty="0"/>
              <a:t>Kocham cię, kocham. Obsesyjna mantra,</a:t>
            </a:r>
          </a:p>
          <a:p>
            <a:pPr marL="0" indent="1876425">
              <a:buNone/>
            </a:pPr>
            <a:r>
              <a:rPr lang="pl-PL" sz="2000" dirty="0"/>
              <a:t> na którą Bóg uprzejmie reaguje, a i</a:t>
            </a:r>
          </a:p>
          <a:p>
            <a:pPr marL="0" indent="1876425">
              <a:buNone/>
            </a:pPr>
            <a:r>
              <a:rPr lang="pl-PL" sz="2000" dirty="0"/>
              <a:t> - a i ludziom świeckim podoba się całkiem.</a:t>
            </a:r>
          </a:p>
          <a:p>
            <a:pPr marL="0" indent="1876425">
              <a:buNone/>
            </a:pPr>
            <a:endParaRPr lang="pl-PL" sz="2000" dirty="0"/>
          </a:p>
          <a:p>
            <a:pPr marL="0" indent="1876425">
              <a:buNone/>
            </a:pPr>
            <a:r>
              <a:rPr lang="pl-PL" sz="2000" dirty="0"/>
              <a:t> Kocham cię. Łatwiej dostaniesz kanapkę.</a:t>
            </a:r>
          </a:p>
          <a:p>
            <a:pPr marL="0" indent="1876425">
              <a:buNone/>
            </a:pPr>
            <a:r>
              <a:rPr lang="pl-PL" sz="2000" dirty="0"/>
              <a:t> Łatwiej się wymigujesz. Obsłużą cię łatwiej,</a:t>
            </a:r>
          </a:p>
          <a:p>
            <a:pPr marL="0" indent="1876425">
              <a:buNone/>
            </a:pPr>
            <a:r>
              <a:rPr lang="pl-PL" sz="2000" dirty="0"/>
              <a:t> jeżeli powiesz: kocham, kocham cię.</a:t>
            </a:r>
          </a:p>
          <a:p>
            <a:pPr marL="0" indent="1876425">
              <a:buNone/>
            </a:pPr>
            <a:endParaRPr lang="pl-PL" sz="2000" dirty="0"/>
          </a:p>
          <a:p>
            <a:pPr marL="0" indent="1876425">
              <a:buNone/>
            </a:pPr>
            <a:r>
              <a:rPr lang="pl-PL" sz="2000" dirty="0"/>
              <a:t> Kocham cię. Nawet jeżeli zabijesz</a:t>
            </a:r>
          </a:p>
          <a:p>
            <a:pPr marL="0" indent="1876425">
              <a:buNone/>
            </a:pPr>
            <a:r>
              <a:rPr lang="pl-PL" sz="2000" dirty="0"/>
              <a:t> i staniesz nad zwłokami - i powiesz: kocham cię,</a:t>
            </a:r>
          </a:p>
          <a:p>
            <a:pPr marL="0" indent="1876425">
              <a:buNone/>
            </a:pPr>
            <a:r>
              <a:rPr lang="pl-PL" sz="2000" dirty="0"/>
              <a:t> to lżej jest, lżej ci. Kocham cię.</a:t>
            </a:r>
          </a:p>
          <a:p>
            <a:pPr marL="0" indent="1876425">
              <a:buNone/>
            </a:pPr>
            <a:endParaRPr lang="pl-PL" sz="2000" dirty="0"/>
          </a:p>
          <a:p>
            <a:pPr marL="0" indent="1876425">
              <a:buNone/>
            </a:pPr>
            <a:r>
              <a:rPr lang="pl-PL" sz="2000" dirty="0"/>
              <a:t> Kocham cię - mówię.</a:t>
            </a:r>
          </a:p>
          <a:p>
            <a:pPr marL="0" indent="1876425">
              <a:buNone/>
            </a:pPr>
            <a:r>
              <a:rPr lang="pl-PL" sz="2000" dirty="0"/>
              <a:t> Wraca świat.</a:t>
            </a:r>
          </a:p>
          <a:p>
            <a:pPr marL="0" indent="1876425">
              <a:buNone/>
            </a:pPr>
            <a:r>
              <a:rPr lang="pl-PL" sz="2000" dirty="0"/>
              <a:t> Śpi ze mną.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2060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348" y="764704"/>
            <a:ext cx="5856652" cy="439248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600" y="1628800"/>
            <a:ext cx="3240360" cy="3456384"/>
          </a:xfrm>
        </p:spPr>
        <p:txBody>
          <a:bodyPr>
            <a:noAutofit/>
          </a:bodyPr>
          <a:lstStyle/>
          <a:p>
            <a:r>
              <a:rPr lang="uk-UA" sz="2800" dirty="0" err="1" smtClean="0"/>
              <a:t>Марцін</a:t>
            </a:r>
            <a:r>
              <a:rPr lang="uk-UA" sz="2800" dirty="0" smtClean="0"/>
              <a:t> </a:t>
            </a:r>
            <a:r>
              <a:rPr lang="uk-UA" sz="2800" dirty="0"/>
              <a:t>– </a:t>
            </a:r>
            <a:r>
              <a:rPr lang="uk-UA" sz="2800" dirty="0" err="1"/>
              <a:t>фронтмен</a:t>
            </a:r>
            <a:r>
              <a:rPr lang="uk-UA" sz="2800" dirty="0"/>
              <a:t> заснованого ним у 92-му році </a:t>
            </a:r>
            <a:r>
              <a:rPr lang="uk-UA" sz="2800" dirty="0" err="1"/>
              <a:t>рок-бенду</a:t>
            </a:r>
            <a:r>
              <a:rPr lang="uk-UA" sz="2800" dirty="0"/>
              <a:t> </a:t>
            </a:r>
            <a:r>
              <a:rPr lang="uk-UA" sz="2800" dirty="0" err="1"/>
              <a:t>Świetliki</a:t>
            </a:r>
            <a:r>
              <a:rPr lang="uk-UA" sz="2800" dirty="0"/>
              <a:t>, в якому він співає (краще сказати – виконує) власні вірші.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0295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0F0F0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137</TotalTime>
  <Words>482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NewsPrint</vt:lpstr>
      <vt:lpstr>Марцін Свєтліцький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Korespondencja Pośmiertna</vt:lpstr>
      <vt:lpstr>Kochanie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Мартін Свєтліцький</dc:title>
  <dc:creator>Viola</dc:creator>
  <cp:lastModifiedBy>Viola</cp:lastModifiedBy>
  <cp:revision>13</cp:revision>
  <dcterms:created xsi:type="dcterms:W3CDTF">2013-12-08T08:03:15Z</dcterms:created>
  <dcterms:modified xsi:type="dcterms:W3CDTF">2013-12-08T10:53:55Z</dcterms:modified>
</cp:coreProperties>
</file>