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71" r:id="rId2"/>
    <p:sldId id="263" r:id="rId3"/>
    <p:sldId id="264" r:id="rId4"/>
    <p:sldId id="265" r:id="rId5"/>
    <p:sldId id="270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>
        <p:scale>
          <a:sx n="71" d="100"/>
          <a:sy n="71" d="100"/>
        </p:scale>
        <p:origin x="-133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A1D9C-5AC4-4CAD-8089-11685D362C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75472-57F1-4E4B-9EC7-873F47ED5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5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75472-57F1-4E4B-9EC7-873F47ED5A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75472-57F1-4E4B-9EC7-873F47ED5A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75472-57F1-4E4B-9EC7-873F47ED5A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75472-57F1-4E4B-9EC7-873F47ED5A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75472-57F1-4E4B-9EC7-873F47ED5A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75472-57F1-4E4B-9EC7-873F47ED5A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75472-57F1-4E4B-9EC7-873F47ED5A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A1DF30D-D56C-4E0A-914C-F959B4D11A6F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7C90A5E-34C3-444D-B1B9-4D5969C11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23424"/>
            <a:ext cx="89887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Етнокультурознавчий</a:t>
            </a: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словничок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1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" y="-2257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18" y="980728"/>
            <a:ext cx="4339158" cy="576064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uk-UA" sz="1600" b="1" dirty="0" err="1">
                <a:latin typeface="Times New Roman"/>
                <a:ea typeface="Calibri"/>
                <a:cs typeface="Times New Roman"/>
              </a:rPr>
              <a:t>Жупа́н</a:t>
            </a:r>
            <a:r>
              <a:rPr lang="uk-UA" sz="1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— український і білоруський народний верхній чоловічий або жіночий одяг до п'ят. У XVII —XVIII ст. частина святкового костюма заможної козацької старшини, шляхти та міщан, пізніше набув поширення серед </a:t>
            </a:r>
            <a:r>
              <a:rPr lang="uk-UA" sz="1600" dirty="0" smtClean="0">
                <a:latin typeface="Times New Roman"/>
                <a:ea typeface="Calibri"/>
                <a:cs typeface="Times New Roman"/>
              </a:rPr>
              <a:t>селян.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Шили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з дорогих тканин — штофу,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парчі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з тонкого фабричного сукна,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частіше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синього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зеленого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кольору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 Жупан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досить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довгий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приталений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призбираною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спинкою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і полами, що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ледве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сходилися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з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відкладним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стоячим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коміром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манжетами і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кишенями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на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полотняній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підкладці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 Поли,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відлоги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манжети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кишені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обшивалися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кольоровою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тканиною,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прикрашалися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тасьмою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, шнурами;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уздовж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пілок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у два ряди і на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кишенях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пришивалися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гудзики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2449"/>
            <a:ext cx="4536504" cy="65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" y="-2257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2627784" cy="576064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uk-UA" sz="1600" b="1" dirty="0" err="1">
                <a:latin typeface="Times New Roman"/>
                <a:ea typeface="Calibri"/>
                <a:cs typeface="Times New Roman"/>
              </a:rPr>
              <a:t>Кора́лі</a:t>
            </a:r>
            <a:r>
              <a:rPr lang="uk-UA" sz="1600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— намисто із привозних коралових намистинок у вигляді циліндриків, або барилець, нанизаних на нитку , що зветься разок. Червоні коралі є традиційним елементом національного одягу українців.</a:t>
            </a:r>
            <a:endParaRPr lang="ru-RU" sz="1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В історичні часи вони набули найширшого розповсюдження в українських землях, хоча і залишалися малодоступними для біднішого населення. Часто, особливо у Карпатах, серед намистин коралів нанизували срібні, або й золоті монети.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0"/>
            <a:ext cx="4774135" cy="354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78135"/>
            <a:ext cx="3755219" cy="29983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502247"/>
            <a:ext cx="3238500" cy="320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6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" y="-2257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9013191" cy="144016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ru-RU" sz="1600" b="1" dirty="0" err="1">
                <a:latin typeface="Times New Roman"/>
                <a:ea typeface="Calibri"/>
                <a:cs typeface="Times New Roman"/>
              </a:rPr>
              <a:t>Куліш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—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страва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української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кухні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зварена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з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пшоняних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круп.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В деяких районах України його варили з гречки або кукурудзи. І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нша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назва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польова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каша.</a:t>
            </a:r>
            <a:endParaRPr lang="ru-RU" sz="1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 err="1">
                <a:latin typeface="Times New Roman"/>
                <a:ea typeface="Calibri"/>
                <a:cs typeface="Times New Roman"/>
              </a:rPr>
              <a:t>Промите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пшоно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засипали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у казан з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киплячою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водою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чи молоком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для смаку додавали одну-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дві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картоплини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сіль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коріння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по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можливості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зелень.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оли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пшоно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розварювалось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куліш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затирали салом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із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цибулею й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часником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Також у страву додавали шматок  м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’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яса або рибину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" y="2288679"/>
            <a:ext cx="3552205" cy="45700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191"/>
            <a:ext cx="53285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08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" y="-2257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5364088" cy="5877272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uk-UA" sz="1600" dirty="0" err="1">
                <a:latin typeface="Times New Roman"/>
                <a:ea typeface="Calibri"/>
                <a:cs typeface="Times New Roman"/>
              </a:rPr>
              <a:t>По́куть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(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по́кут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по́куття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) — куток в українській селянській хаті, розміщений по діагоналі від печі, де сходяться краями дві лави, та місце біля нього. Найсвятіше і найпочесніше місце у хаті. </a:t>
            </a:r>
            <a:endParaRPr lang="ru-RU" sz="11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 err="1">
                <a:latin typeface="Times New Roman"/>
                <a:ea typeface="Calibri"/>
                <a:cs typeface="Times New Roman"/>
              </a:rPr>
              <a:t>По́куть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в українців є символом Бога, священного вівтаря родини, через які здійснюється безпосередній зв'язок з небесним світом, початку і кінця, достатку, багатства. В образі </a:t>
            </a:r>
            <a:r>
              <a:rPr lang="uk-UA" sz="1600" dirty="0" err="1">
                <a:latin typeface="Times New Roman"/>
                <a:ea typeface="Calibri"/>
                <a:cs typeface="Times New Roman"/>
              </a:rPr>
              <a:t>по́куті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втілено історію, світогляд українського народу. Це престольне місце в оселі, яке оберігало родовід од лукавих та грізних сил. Тут обов'язково висіли ікони, прикрашені рушниками, запалювалася лампада, зберігалися священні книги, свячена вода і свічки. </a:t>
            </a:r>
            <a:endParaRPr lang="ru-RU" sz="11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На покуті розміщувались домашні предмети найвищої духовної цінності: різні гілочки, паперові та живі квіти, засушені у пучках васильки, м'ята, барвінок, любисток. За християнських часів за образами, що висіли на стіні над покуттю, тримали свячену воду, клали клечання (рослини, зібрані на зелені свята, якими прикрашали житло).</a:t>
            </a:r>
            <a:endParaRPr lang="ru-RU" sz="11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У години розпачу й тривоги люди не обминали нагоди «помолитись на покуть». Було святим обов'язком, заходячи до хати, знімати головний убір, і хреститися на покуть. Обітниця, виголошена покуті, вважалася священною і непорушною. 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14164"/>
            <a:ext cx="3429000" cy="4572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16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" y="-2257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9013191" cy="144016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uk-UA" sz="1600" b="1" dirty="0">
                <a:latin typeface="Times New Roman"/>
                <a:ea typeface="Calibri"/>
                <a:cs typeface="Times New Roman"/>
              </a:rPr>
              <a:t>Призьба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— невисокий, переважно земляний насип вздовж стін хати знадвору; місце для сидіння, відпочинку.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47" y="1692002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2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" y="-2257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9013191" cy="144016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uk-UA" sz="1600" b="1" dirty="0" err="1">
                <a:latin typeface="Times New Roman"/>
                <a:ea typeface="Calibri"/>
                <a:cs typeface="Times New Roman"/>
              </a:rPr>
              <a:t>Сво́лок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— головна балка, під стелею у дерев'яній споруді, в старій українській хаті, яка звичайно розміщувалася по поздовжній осі. Сволок виготовляли з товстого стовбура дуба або липи, який обтесували, надаючи йому прямокутної або квадратної форми. У деяких регіонах існував звичай переносити міцний сволок зі старої хати до нової.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2" y="2636912"/>
            <a:ext cx="4665340" cy="348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86980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9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9" y="-2257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18" y="980728"/>
            <a:ext cx="3187030" cy="5760640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uk-UA" sz="1600" b="1" dirty="0" err="1">
                <a:latin typeface="Times New Roman"/>
                <a:ea typeface="Calibri"/>
                <a:cs typeface="Times New Roman"/>
              </a:rPr>
              <a:t>Хору́нжий</a:t>
            </a:r>
            <a:r>
              <a:rPr lang="uk-UA" sz="1600" dirty="0">
                <a:latin typeface="Times New Roman"/>
                <a:ea typeface="Calibri"/>
                <a:cs typeface="Times New Roman"/>
              </a:rPr>
              <a:t> — особа, що зберігала й носила прапор війська запорізького який називався хоругвою. У військових реєстрах чин хорунжого вперше появився 1589 року. Його отримував товариш, який носив хоругву. 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7044"/>
            <a:ext cx="4525094" cy="63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9824" y="2276872"/>
            <a:ext cx="6509282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5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4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270</TotalTime>
  <Words>598</Words>
  <Application>Microsoft Office PowerPoint</Application>
  <PresentationFormat>Экран (4:3)</PresentationFormat>
  <Paragraphs>29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Тема9</vt:lpstr>
      <vt:lpstr>Презентация PowerPoint</vt:lpstr>
      <vt:lpstr>Ж</vt:lpstr>
      <vt:lpstr>К</vt:lpstr>
      <vt:lpstr>К</vt:lpstr>
      <vt:lpstr>П</vt:lpstr>
      <vt:lpstr>П</vt:lpstr>
      <vt:lpstr>С</vt:lpstr>
      <vt:lpstr>Х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Етнокультурознавчий словничок</dc:title>
  <dc:creator>Admin</dc:creator>
  <cp:lastModifiedBy>Оля</cp:lastModifiedBy>
  <cp:revision>27</cp:revision>
  <dcterms:created xsi:type="dcterms:W3CDTF">2013-02-25T18:43:25Z</dcterms:created>
  <dcterms:modified xsi:type="dcterms:W3CDTF">2014-06-02T15:34:12Z</dcterms:modified>
</cp:coreProperties>
</file>