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23.12.2013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23.12.2013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23.12.2013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23.12.2013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B106E36-FD25-4E2D-B0AA-010F637433A0}" type="datetimeFigureOut">
              <a:rPr lang="ru-RU" smtClean="0"/>
              <a:pPr/>
              <a:t>23.12.2013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1984" TargetMode="External"/><Relationship Id="rId3" Type="http://schemas.openxmlformats.org/officeDocument/2006/relationships/hyperlink" Target="http://uk.wikipedia.org/wiki/%D0%9C%D1%83%D0%BB%D1%8C%D1%82%D1%84%D1%96%D0%BB%D1%8C%D0%BC" TargetMode="External"/><Relationship Id="rId7" Type="http://schemas.openxmlformats.org/officeDocument/2006/relationships/hyperlink" Target="http://uk.wikipedia.org/wiki/The_Walt_Disney_Company" TargetMode="External"/><Relationship Id="rId2" Type="http://schemas.openxmlformats.org/officeDocument/2006/relationships/hyperlink" Target="http://uk.wikipedia.org/wiki/%D0%90%D0%BD%D0%B3%D0%BB%D1%96%D0%B9%D1%81%D1%8C%D0%BA%D0%B0_%D0%BC%D0%BE%D0%B2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A4%D1%80%D0%B0%D0%BD%D0%BA%D0%B5%D0%BD%D0%B2%D1%96%D0%BD%D1%96_(%D1%84%D1%96%D0%BB%D1%8C%D0%BC)" TargetMode="External"/><Relationship Id="rId5" Type="http://schemas.openxmlformats.org/officeDocument/2006/relationships/hyperlink" Target="http://uk.wikipedia.org/wiki/%D0%A0%D0%B5%D0%BC%D0%B5%D0%B9%D0%BA" TargetMode="External"/><Relationship Id="rId4" Type="http://schemas.openxmlformats.org/officeDocument/2006/relationships/hyperlink" Target="http://uk.wikipedia.org/wiki/%D0%A2%D1%96%D0%BC_%D0%91%D0%B5%D1%80%D1%82%D0%BE%D0%BD" TargetMode="External"/><Relationship Id="rId9" Type="http://schemas.openxmlformats.org/officeDocument/2006/relationships/hyperlink" Target="http://uk.wikipedia.org/wiki/IMAX_3D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214554"/>
            <a:ext cx="7772400" cy="1470025"/>
          </a:xfrm>
        </p:spPr>
        <p:txBody>
          <a:bodyPr/>
          <a:lstStyle/>
          <a:p>
            <a:r>
              <a:rPr lang="uk-UA" dirty="0" err="1" smtClean="0"/>
              <a:t>Мульфільм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71934" y="4357694"/>
            <a:ext cx="3829048" cy="1151968"/>
          </a:xfrm>
        </p:spPr>
        <p:txBody>
          <a:bodyPr/>
          <a:lstStyle/>
          <a:p>
            <a:r>
              <a:rPr lang="uk-UA" sz="3200" dirty="0" err="1" smtClean="0"/>
              <a:t>Франкенвіні</a:t>
            </a:r>
            <a:r>
              <a:rPr lang="uk-UA" sz="3200" dirty="0" smtClean="0"/>
              <a:t> </a:t>
            </a:r>
          </a:p>
          <a:p>
            <a:endParaRPr lang="ru-RU" dirty="0"/>
          </a:p>
        </p:txBody>
      </p:sp>
      <p:pic>
        <p:nvPicPr>
          <p:cNvPr id="4" name="Рисунок 3" descr="JYHt0Lj82z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6182" y="0"/>
            <a:ext cx="4978408" cy="3733806"/>
          </a:xfrm>
          <a:prstGeom prst="rect">
            <a:avLst/>
          </a:prstGeom>
        </p:spPr>
      </p:pic>
      <p:pic>
        <p:nvPicPr>
          <p:cNvPr id="5" name="Рисунок 4" descr="загруженное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99261">
            <a:off x="652746" y="4520722"/>
            <a:ext cx="2905125" cy="1571625"/>
          </a:xfrm>
          <a:prstGeom prst="rect">
            <a:avLst/>
          </a:prstGeom>
        </p:spPr>
      </p:pic>
      <p:pic>
        <p:nvPicPr>
          <p:cNvPr id="6" name="Рисунок 5" descr="загруженное (1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0818467">
            <a:off x="5783183" y="4808811"/>
            <a:ext cx="2914650" cy="1571625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142844" y="428604"/>
            <a:ext cx="902602" cy="158190"/>
          </a:xfrm>
        </p:spPr>
        <p:txBody>
          <a:bodyPr>
            <a:normAutofit fontScale="90000"/>
          </a:bodyPr>
          <a:lstStyle/>
          <a:p>
            <a:endParaRPr lang="ru-RU" sz="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1500174"/>
            <a:ext cx="8329642" cy="5074362"/>
          </a:xfrm>
        </p:spPr>
        <p:txBody>
          <a:bodyPr>
            <a:normAutofit/>
          </a:bodyPr>
          <a:lstStyle/>
          <a:p>
            <a:r>
              <a:rPr lang="ru-RU" b="1" dirty="0" smtClean="0"/>
              <a:t>«</a:t>
            </a:r>
            <a:r>
              <a:rPr lang="ru-RU" b="1" dirty="0" err="1" smtClean="0"/>
              <a:t>Франкенвіні</a:t>
            </a:r>
            <a:r>
              <a:rPr lang="ru-RU" b="1" dirty="0" smtClean="0"/>
              <a:t>»</a:t>
            </a:r>
            <a:r>
              <a:rPr lang="ru-RU" dirty="0" smtClean="0"/>
              <a:t> (</a:t>
            </a:r>
            <a:r>
              <a:rPr lang="ru-RU" dirty="0" smtClean="0">
                <a:hlinkClick r:id="rId2" tooltip="Англійська мова"/>
              </a:rPr>
              <a:t>англ.</a:t>
            </a:r>
            <a:r>
              <a:rPr lang="ru-RU" dirty="0" smtClean="0"/>
              <a:t> </a:t>
            </a:r>
            <a:r>
              <a:rPr lang="en-US" i="1" dirty="0" err="1" smtClean="0"/>
              <a:t>Frankenweenie</a:t>
            </a:r>
            <a:r>
              <a:rPr lang="en-US" dirty="0" smtClean="0"/>
              <a:t>) — </a:t>
            </a:r>
            <a:r>
              <a:rPr lang="ru-RU" dirty="0" err="1" smtClean="0">
                <a:hlinkClick r:id="rId3" tooltip="Мультфільм"/>
              </a:rPr>
              <a:t>мультиплікаційний</a:t>
            </a:r>
            <a:r>
              <a:rPr lang="ru-RU" dirty="0" smtClean="0">
                <a:hlinkClick r:id="rId3" tooltip="Мультфільм"/>
              </a:rPr>
              <a:t> </a:t>
            </a:r>
            <a:r>
              <a:rPr lang="ru-RU" dirty="0" err="1" smtClean="0">
                <a:hlinkClick r:id="rId3" tooltip="Мультфільм"/>
              </a:rPr>
              <a:t>фільм</a:t>
            </a:r>
            <a:r>
              <a:rPr lang="ru-RU" dirty="0" smtClean="0"/>
              <a:t> </a:t>
            </a:r>
            <a:r>
              <a:rPr lang="ru-RU" dirty="0" err="1" smtClean="0"/>
              <a:t>режисера</a:t>
            </a:r>
            <a:r>
              <a:rPr lang="ru-RU" dirty="0" smtClean="0"/>
              <a:t> </a:t>
            </a:r>
            <a:r>
              <a:rPr lang="ru-RU" dirty="0" err="1" smtClean="0">
                <a:hlinkClick r:id="rId4" tooltip="Тім Бертон"/>
              </a:rPr>
              <a:t>Тіма</a:t>
            </a:r>
            <a:r>
              <a:rPr lang="ru-RU" dirty="0" smtClean="0">
                <a:hlinkClick r:id="rId4" tooltip="Тім Бертон"/>
              </a:rPr>
              <a:t> </a:t>
            </a:r>
            <a:r>
              <a:rPr lang="ru-RU" dirty="0" err="1" smtClean="0">
                <a:hlinkClick r:id="rId4" tooltip="Тім Бертон"/>
              </a:rPr>
              <a:t>Бертона</a:t>
            </a:r>
            <a:r>
              <a:rPr lang="ru-RU" dirty="0" smtClean="0"/>
              <a:t>, </a:t>
            </a:r>
            <a:r>
              <a:rPr lang="ru-RU" dirty="0" err="1" smtClean="0"/>
              <a:t>світова</a:t>
            </a:r>
            <a:r>
              <a:rPr lang="ru-RU" dirty="0" smtClean="0"/>
              <a:t> </a:t>
            </a:r>
            <a:r>
              <a:rPr lang="ru-RU" dirty="0" err="1" smtClean="0"/>
              <a:t>прем'єра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відбулася</a:t>
            </a:r>
            <a:r>
              <a:rPr lang="ru-RU" dirty="0" smtClean="0"/>
              <a:t> 4 </a:t>
            </a:r>
            <a:r>
              <a:rPr lang="ru-RU" dirty="0" err="1" smtClean="0"/>
              <a:t>жовтня</a:t>
            </a:r>
            <a:r>
              <a:rPr lang="ru-RU" dirty="0" smtClean="0"/>
              <a:t> 2012, в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вийшов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прокат 18 </a:t>
            </a:r>
            <a:r>
              <a:rPr lang="ru-RU" dirty="0" err="1" smtClean="0"/>
              <a:t>жовтня</a:t>
            </a:r>
            <a:r>
              <a:rPr lang="ru-RU" dirty="0" smtClean="0"/>
              <a:t> 2012 року. </a:t>
            </a:r>
            <a:r>
              <a:rPr lang="ru-RU" dirty="0" err="1" smtClean="0"/>
              <a:t>Мультфільм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 </a:t>
            </a:r>
            <a:r>
              <a:rPr lang="ru-RU" dirty="0" smtClean="0">
                <a:hlinkClick r:id="rId5" tooltip="Ремейк"/>
              </a:rPr>
              <a:t>ремейком</a:t>
            </a:r>
            <a:r>
              <a:rPr lang="ru-RU" dirty="0" smtClean="0"/>
              <a:t> </a:t>
            </a:r>
            <a:r>
              <a:rPr lang="ru-RU" dirty="0" err="1" smtClean="0">
                <a:hlinkClick r:id="rId6" tooltip="Франкенвіні (фільм)"/>
              </a:rPr>
              <a:t>однойменного</a:t>
            </a:r>
            <a:r>
              <a:rPr lang="ru-RU" dirty="0" smtClean="0"/>
              <a:t> короткометражного </a:t>
            </a:r>
            <a:r>
              <a:rPr lang="ru-RU" dirty="0" err="1" smtClean="0"/>
              <a:t>художнього</a:t>
            </a:r>
            <a:r>
              <a:rPr lang="ru-RU" dirty="0" smtClean="0"/>
              <a:t> </a:t>
            </a:r>
            <a:r>
              <a:rPr lang="ru-RU" dirty="0" err="1" smtClean="0"/>
              <a:t>фільму</a:t>
            </a:r>
            <a:r>
              <a:rPr lang="ru-RU" dirty="0" smtClean="0"/>
              <a:t>, </a:t>
            </a:r>
            <a:r>
              <a:rPr lang="ru-RU" dirty="0" err="1" smtClean="0"/>
              <a:t>створеного</a:t>
            </a:r>
            <a:r>
              <a:rPr lang="ru-RU" dirty="0" smtClean="0"/>
              <a:t> ним на </a:t>
            </a:r>
            <a:r>
              <a:rPr lang="ru-RU" dirty="0" err="1" smtClean="0"/>
              <a:t>студії</a:t>
            </a:r>
            <a:r>
              <a:rPr lang="ru-RU" dirty="0" smtClean="0"/>
              <a:t> </a:t>
            </a:r>
            <a:r>
              <a:rPr lang="ru-RU" dirty="0" smtClean="0">
                <a:hlinkClick r:id="rId7" tooltip="The Walt Disney Company"/>
              </a:rPr>
              <a:t>«</a:t>
            </a:r>
            <a:r>
              <a:rPr lang="ru-RU" dirty="0" err="1" smtClean="0">
                <a:hlinkClick r:id="rId7" tooltip="The Walt Disney Company"/>
              </a:rPr>
              <a:t>Дісней</a:t>
            </a:r>
            <a:r>
              <a:rPr lang="ru-RU" dirty="0" smtClean="0">
                <a:hlinkClick r:id="rId7" tooltip="The Walt Disney Company"/>
              </a:rPr>
              <a:t>»</a:t>
            </a:r>
            <a:r>
              <a:rPr lang="ru-RU" dirty="0" smtClean="0"/>
              <a:t> в </a:t>
            </a:r>
            <a:r>
              <a:rPr lang="ru-RU" dirty="0" smtClean="0">
                <a:hlinkClick r:id="rId8" tooltip="1984"/>
              </a:rPr>
              <a:t>1984</a:t>
            </a:r>
            <a:r>
              <a:rPr lang="ru-RU" dirty="0" smtClean="0"/>
              <a:t> </a:t>
            </a:r>
            <a:r>
              <a:rPr lang="ru-RU" dirty="0" err="1" smtClean="0"/>
              <a:t>році</a:t>
            </a:r>
            <a:r>
              <a:rPr lang="ru-RU" dirty="0" smtClean="0"/>
              <a:t>. </a:t>
            </a:r>
            <a:r>
              <a:rPr lang="ru-RU" dirty="0" err="1" smtClean="0"/>
              <a:t>Фільм</a:t>
            </a:r>
            <a:r>
              <a:rPr lang="ru-RU" dirty="0" smtClean="0"/>
              <a:t> </a:t>
            </a:r>
            <a:r>
              <a:rPr lang="ru-RU" dirty="0" err="1" smtClean="0"/>
              <a:t>знімався</a:t>
            </a:r>
            <a:r>
              <a:rPr lang="ru-RU" dirty="0" smtClean="0"/>
              <a:t> в монохромному </a:t>
            </a:r>
            <a:r>
              <a:rPr lang="ru-RU" dirty="0" err="1" smtClean="0"/>
              <a:t>зображенні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першим </a:t>
            </a:r>
            <a:r>
              <a:rPr lang="ru-RU" dirty="0" err="1" smtClean="0"/>
              <a:t>чорно-білим</a:t>
            </a:r>
            <a:r>
              <a:rPr lang="ru-RU" dirty="0" smtClean="0"/>
              <a:t> </a:t>
            </a:r>
            <a:r>
              <a:rPr lang="ru-RU" dirty="0" err="1" smtClean="0"/>
              <a:t>фільмом</a:t>
            </a:r>
            <a:r>
              <a:rPr lang="ru-RU" dirty="0" smtClean="0"/>
              <a:t>, </a:t>
            </a:r>
            <a:r>
              <a:rPr lang="ru-RU" dirty="0" err="1" smtClean="0"/>
              <a:t>випущеним</a:t>
            </a:r>
            <a:r>
              <a:rPr lang="ru-RU" dirty="0" smtClean="0"/>
              <a:t> в </a:t>
            </a:r>
            <a:r>
              <a:rPr lang="ru-RU" dirty="0" err="1" smtClean="0"/>
              <a:t>форматі</a:t>
            </a:r>
            <a:r>
              <a:rPr lang="ru-RU" dirty="0" smtClean="0"/>
              <a:t> </a:t>
            </a:r>
            <a:r>
              <a:rPr lang="en-US" dirty="0" smtClean="0">
                <a:hlinkClick r:id="rId9" tooltip="IMAX 3D"/>
              </a:rPr>
              <a:t>IMAX 3D</a:t>
            </a:r>
            <a:r>
              <a:rPr lang="en-US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Сюжет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 smtClean="0"/>
              <a:t>Обожнюваний</a:t>
            </a:r>
            <a:r>
              <a:rPr lang="ru-RU" dirty="0" smtClean="0"/>
              <a:t> хлопчиком </a:t>
            </a:r>
            <a:r>
              <a:rPr lang="ru-RU" dirty="0" err="1" smtClean="0"/>
              <a:t>Віктором</a:t>
            </a:r>
            <a:r>
              <a:rPr lang="ru-RU" dirty="0" smtClean="0"/>
              <a:t> пес </a:t>
            </a:r>
            <a:r>
              <a:rPr lang="ru-RU" dirty="0" err="1" smtClean="0"/>
              <a:t>Спаркі</a:t>
            </a:r>
            <a:r>
              <a:rPr lang="ru-RU" dirty="0" smtClean="0"/>
              <a:t> </a:t>
            </a:r>
            <a:r>
              <a:rPr lang="ru-RU" dirty="0" err="1" smtClean="0"/>
              <a:t>гине</a:t>
            </a:r>
            <a:r>
              <a:rPr lang="ru-RU" dirty="0" smtClean="0"/>
              <a:t> в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нещасного</a:t>
            </a:r>
            <a:r>
              <a:rPr lang="ru-RU" dirty="0" smtClean="0"/>
              <a:t> </a:t>
            </a:r>
            <a:r>
              <a:rPr lang="ru-RU" dirty="0" err="1" smtClean="0"/>
              <a:t>випадку</a:t>
            </a:r>
            <a:r>
              <a:rPr lang="ru-RU" dirty="0" smtClean="0"/>
              <a:t>. Хлопчик, не </a:t>
            </a:r>
            <a:r>
              <a:rPr lang="ru-RU" dirty="0" err="1" smtClean="0"/>
              <a:t>бажаючи</a:t>
            </a:r>
            <a:r>
              <a:rPr lang="ru-RU" dirty="0" smtClean="0"/>
              <a:t> </a:t>
            </a:r>
            <a:r>
              <a:rPr lang="ru-RU" dirty="0" err="1" smtClean="0"/>
              <a:t>миритися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втратою</a:t>
            </a:r>
            <a:r>
              <a:rPr lang="ru-RU" dirty="0" smtClean="0"/>
              <a:t> одного, </a:t>
            </a:r>
            <a:r>
              <a:rPr lang="ru-RU" dirty="0" err="1" smtClean="0"/>
              <a:t>закликає</a:t>
            </a:r>
            <a:r>
              <a:rPr lang="ru-RU" dirty="0" smtClean="0"/>
              <a:t> науку на </a:t>
            </a:r>
            <a:r>
              <a:rPr lang="ru-RU" dirty="0" err="1" smtClean="0"/>
              <a:t>допомогу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... </a:t>
            </a:r>
            <a:r>
              <a:rPr lang="ru-RU" dirty="0" err="1" smtClean="0"/>
              <a:t>повертає</a:t>
            </a:r>
            <a:r>
              <a:rPr lang="ru-RU" dirty="0" smtClean="0"/>
              <a:t> </a:t>
            </a:r>
            <a:r>
              <a:rPr lang="ru-RU" dirty="0" err="1" smtClean="0"/>
              <a:t>вихованця</a:t>
            </a:r>
            <a:r>
              <a:rPr lang="ru-RU" dirty="0" smtClean="0"/>
              <a:t> до </a:t>
            </a:r>
            <a:r>
              <a:rPr lang="ru-RU" dirty="0" err="1" smtClean="0"/>
              <a:t>життя</a:t>
            </a:r>
            <a:r>
              <a:rPr lang="ru-RU" dirty="0" smtClean="0"/>
              <a:t>! </a:t>
            </a:r>
            <a:r>
              <a:rPr lang="ru-RU" dirty="0" err="1" smtClean="0"/>
              <a:t>Здавалося</a:t>
            </a:r>
            <a:r>
              <a:rPr lang="ru-RU" dirty="0" smtClean="0"/>
              <a:t> б, все не так </a:t>
            </a:r>
            <a:r>
              <a:rPr lang="ru-RU" dirty="0" err="1" smtClean="0"/>
              <a:t>вже</a:t>
            </a:r>
            <a:r>
              <a:rPr lang="ru-RU" dirty="0" smtClean="0"/>
              <a:t> погано, </a:t>
            </a:r>
            <a:r>
              <a:rPr lang="ru-RU" dirty="0" err="1" smtClean="0"/>
              <a:t>але</a:t>
            </a:r>
            <a:r>
              <a:rPr lang="ru-RU" dirty="0" smtClean="0"/>
              <a:t> коли </a:t>
            </a:r>
            <a:r>
              <a:rPr lang="ru-RU" dirty="0" err="1" smtClean="0"/>
              <a:t>Спаркі</a:t>
            </a:r>
            <a:r>
              <a:rPr lang="ru-RU" dirty="0" smtClean="0"/>
              <a:t> </a:t>
            </a:r>
            <a:r>
              <a:rPr lang="ru-RU" dirty="0" err="1" smtClean="0"/>
              <a:t>тікає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Віктора</a:t>
            </a:r>
            <a:r>
              <a:rPr lang="ru-RU" dirty="0" smtClean="0"/>
              <a:t>,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друзі</a:t>
            </a:r>
            <a:r>
              <a:rPr lang="ru-RU" dirty="0" smtClean="0"/>
              <a:t>, батьки, </a:t>
            </a:r>
            <a:r>
              <a:rPr lang="ru-RU" dirty="0" err="1" smtClean="0"/>
              <a:t>вчителі</a:t>
            </a:r>
            <a:r>
              <a:rPr lang="ru-RU" dirty="0" smtClean="0"/>
              <a:t> та </a:t>
            </a:r>
            <a:r>
              <a:rPr lang="ru-RU" dirty="0" err="1" smtClean="0"/>
              <a:t>жителі</a:t>
            </a:r>
            <a:r>
              <a:rPr lang="ru-RU" dirty="0" smtClean="0"/>
              <a:t> </a:t>
            </a:r>
            <a:r>
              <a:rPr lang="ru-RU" dirty="0" err="1" smtClean="0"/>
              <a:t>містечка</a:t>
            </a:r>
            <a:r>
              <a:rPr lang="ru-RU" dirty="0" smtClean="0"/>
              <a:t> </a:t>
            </a:r>
            <a:r>
              <a:rPr lang="ru-RU" dirty="0" err="1" smtClean="0"/>
              <a:t>дізнаються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повернення</a:t>
            </a:r>
            <a:r>
              <a:rPr lang="ru-RU" dirty="0" smtClean="0"/>
              <a:t> до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домашнього</a:t>
            </a:r>
            <a:r>
              <a:rPr lang="ru-RU" dirty="0" smtClean="0"/>
              <a:t> </a:t>
            </a:r>
            <a:r>
              <a:rPr lang="ru-RU" dirty="0" err="1" smtClean="0"/>
              <a:t>вихованця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спричинити</a:t>
            </a:r>
            <a:r>
              <a:rPr lang="ru-RU" dirty="0" smtClean="0"/>
              <a:t> за собою </a:t>
            </a:r>
            <a:r>
              <a:rPr lang="ru-RU" dirty="0" err="1" smtClean="0"/>
              <a:t>несподівані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жахливі</a:t>
            </a:r>
            <a:r>
              <a:rPr lang="ru-RU" dirty="0" smtClean="0"/>
              <a:t> </a:t>
            </a:r>
            <a:r>
              <a:rPr lang="ru-RU" dirty="0" err="1" smtClean="0"/>
              <a:t>наслідки</a:t>
            </a:r>
            <a:r>
              <a:rPr lang="ru-RU" dirty="0" smtClean="0"/>
              <a:t>!</a:t>
            </a: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6143644"/>
            <a:ext cx="1042966" cy="214314"/>
          </a:xfrm>
        </p:spPr>
        <p:txBody>
          <a:bodyPr>
            <a:normAutofit/>
          </a:bodyPr>
          <a:lstStyle/>
          <a:p>
            <a:endParaRPr lang="ru-RU" sz="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642918"/>
            <a:ext cx="8229600" cy="4325112"/>
          </a:xfrm>
        </p:spPr>
        <p:txBody>
          <a:bodyPr/>
          <a:lstStyle/>
          <a:p>
            <a:r>
              <a:rPr lang="uk-UA" dirty="0" smtClean="0"/>
              <a:t>Всі герої у </a:t>
            </a:r>
            <a:r>
              <a:rPr lang="uk-UA" dirty="0" err="1" smtClean="0"/>
              <a:t>мульфільмі</a:t>
            </a:r>
            <a:r>
              <a:rPr lang="uk-UA" dirty="0" smtClean="0"/>
              <a:t> були зроблені з пластиліну. Отже цей мультфільм був зроблений </a:t>
            </a:r>
            <a:r>
              <a:rPr lang="uk-UA" dirty="0" err="1" smtClean="0"/>
              <a:t>велекою</a:t>
            </a:r>
            <a:r>
              <a:rPr lang="uk-UA" dirty="0" smtClean="0"/>
              <a:t> працею всіх художників, композиторів, операторів.</a:t>
            </a:r>
            <a:endParaRPr lang="ru-RU" dirty="0"/>
          </a:p>
        </p:txBody>
      </p:sp>
      <p:pic>
        <p:nvPicPr>
          <p:cNvPr id="4" name="Рисунок 3" descr="20122106-frank-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2928934"/>
            <a:ext cx="2138778" cy="3214278"/>
          </a:xfrm>
          <a:prstGeom prst="rect">
            <a:avLst/>
          </a:prstGeom>
        </p:spPr>
      </p:pic>
      <p:pic>
        <p:nvPicPr>
          <p:cNvPr id="5" name="Рисунок 4" descr="fC3ui9XexTI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654494">
            <a:off x="5229752" y="2259656"/>
            <a:ext cx="3723326" cy="2373312"/>
          </a:xfrm>
          <a:prstGeom prst="rect">
            <a:avLst/>
          </a:prstGeom>
        </p:spPr>
      </p:pic>
      <p:pic>
        <p:nvPicPr>
          <p:cNvPr id="6" name="Рисунок 5" descr="l1048755539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215074" y="4714884"/>
            <a:ext cx="2714644" cy="1919338"/>
          </a:xfrm>
          <a:prstGeom prst="rect">
            <a:avLst/>
          </a:prstGeom>
        </p:spPr>
      </p:pic>
      <p:pic>
        <p:nvPicPr>
          <p:cNvPr id="7" name="Рисунок 6" descr="images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705782">
            <a:off x="2644997" y="4324212"/>
            <a:ext cx="3357586" cy="1765440"/>
          </a:xfrm>
          <a:prstGeom prst="rect">
            <a:avLst/>
          </a:prstGeom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_xYjNSMN41w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0" y="1069956"/>
            <a:ext cx="9081373" cy="5788044"/>
          </a:xfr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0iy01yfYZ3o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" y="953762"/>
            <a:ext cx="9143999" cy="5904238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E-j_NAgQswg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0" y="927080"/>
            <a:ext cx="9115205" cy="5930920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fC3ui9XexTI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0" y="857233"/>
            <a:ext cx="9144000" cy="6000768"/>
          </a:xfrm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rZfSXPs0je0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078486" y="1600200"/>
            <a:ext cx="7221977" cy="4495800"/>
          </a:xfr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110</TotalTime>
  <Words>103</Words>
  <PresentationFormat>Экран (4:3)</PresentationFormat>
  <Paragraphs>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Обычная</vt:lpstr>
      <vt:lpstr>Мульфільм</vt:lpstr>
      <vt:lpstr>Слайд 2</vt:lpstr>
      <vt:lpstr>Сюжет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Мульфільм</dc:title>
  <cp:lastModifiedBy>василь</cp:lastModifiedBy>
  <cp:revision>14</cp:revision>
  <dcterms:modified xsi:type="dcterms:W3CDTF">2013-12-23T10:56:11Z</dcterms:modified>
</cp:coreProperties>
</file>