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«Русский ковчег»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уникальный пример русского киноискусства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5040560" cy="284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1270" y="314330"/>
            <a:ext cx="354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i="1" dirty="0" smtClean="0"/>
              <a:t>Выполнено ученицей 42 группы</a:t>
            </a:r>
            <a:br>
              <a:rPr lang="ru-RU" i="1" dirty="0" smtClean="0"/>
            </a:br>
            <a:r>
              <a:rPr lang="ru-RU" i="1" dirty="0" smtClean="0"/>
              <a:t>Кириченко Полиной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680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996952"/>
            <a:ext cx="8229600" cy="36724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Фильм снят 23 декабря 2001 года</a:t>
            </a:r>
            <a:r>
              <a:rPr lang="en-US" dirty="0"/>
              <a:t> </a:t>
            </a:r>
            <a:r>
              <a:rPr lang="ru-RU" dirty="0"/>
              <a:t>за 1 час 27 минут 12 секунд «одним кадром» за один дубль, то есть без остановки камеры, и как следствие, без единой монтажной склейки. Это стало возможным благодаря применению новейшей цифровой кинокамеры, время непрерывной съёмки которой не ограничено емкостью кассет с кинопленкой, как у традиционного </a:t>
            </a:r>
            <a:r>
              <a:rPr lang="ru-RU" dirty="0" err="1"/>
              <a:t>киносъёмочного</a:t>
            </a:r>
            <a:r>
              <a:rPr lang="ru-RU" dirty="0"/>
              <a:t> аппарата.</a:t>
            </a:r>
          </a:p>
          <a:p>
            <a:endParaRPr lang="ru-RU" dirty="0"/>
          </a:p>
        </p:txBody>
      </p:sp>
      <p:pic>
        <p:nvPicPr>
          <p:cNvPr id="8194" name="Picture 2" descr="C:\Users\Полина\Desktop\укрлитра\tumblr_mjn6j0GAzi1qeyxsdo6_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3" y="502863"/>
            <a:ext cx="4174047" cy="237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ина\Desktop\укрлитра\tumblr_mtdn5e7sRR1su9tt4o1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2863"/>
            <a:ext cx="4107951" cy="237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589640" cy="4572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	</a:t>
            </a:r>
            <a:r>
              <a:rPr lang="ru-RU" dirty="0" smtClean="0"/>
              <a:t>Как </a:t>
            </a:r>
            <a:r>
              <a:rPr lang="ru-RU" dirty="0"/>
              <a:t>подметил </a:t>
            </a:r>
            <a:r>
              <a:rPr lang="ru-RU" dirty="0" err="1"/>
              <a:t>Хоберман</a:t>
            </a:r>
            <a:r>
              <a:rPr lang="ru-RU" dirty="0"/>
              <a:t>, фильм Сокурова — прямая противоположность «Октябрю» Эйзенштейна (который также снимался в Зимнем дворце) и вообще ранней советской классике, замешанной на предельной густоте монтажа («Человек с киноаппаратом</a:t>
            </a:r>
            <a:r>
              <a:rPr lang="ru-RU" dirty="0" smtClean="0"/>
              <a:t>»).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	</a:t>
            </a:r>
            <a:r>
              <a:rPr lang="ru-RU" dirty="0" smtClean="0"/>
              <a:t>Газета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York</a:t>
            </a:r>
            <a:r>
              <a:rPr lang="ru-RU" dirty="0"/>
              <a:t> </a:t>
            </a:r>
            <a:r>
              <a:rPr lang="ru-RU" dirty="0" err="1"/>
              <a:t>Times</a:t>
            </a:r>
            <a:r>
              <a:rPr lang="ru-RU" dirty="0"/>
              <a:t> написала, что при всей внешней красивости режиссёр не замыкается в башне из слоновой кости и в конце фильма «намекает на историческую близорукость привилегированных элит», которые опрометчиво закрывали глаза на то, что их окружает кошмар крепостничества, и в итоге пали жертвами революционного </a:t>
            </a:r>
            <a:r>
              <a:rPr lang="ru-RU" dirty="0" smtClean="0"/>
              <a:t>бунта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42" name="Picture 2" descr="C:\Users\Полина\Desktop\укрлитра\tumblr_mrkge10CIu1qbn0vfo3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1278"/>
            <a:ext cx="3744416" cy="1887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ина\Desktop\укрлитра\tumblr_mlbx29ASlk1qiz3j8o3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8285"/>
            <a:ext cx="360040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ина\Desktop\укрлитра\tumblr_mrkge10CIu1qbn0vfo5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3" y="283874"/>
            <a:ext cx="4379160" cy="260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ина\Desktop\укрлитра\tumblr_mrkge10CIu1qbn0vfo6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6952"/>
            <a:ext cx="5832648" cy="3475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ина\Desktop\укрлитра\tumblr_mrkge10CIu1qbn0vfo8_2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51344"/>
            <a:ext cx="4205552" cy="2542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5688632" cy="3960439"/>
          </a:xfrm>
        </p:spPr>
        <p:txBody>
          <a:bodyPr>
            <a:noAutofit/>
          </a:bodyPr>
          <a:lstStyle/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«Русский ковчег»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/>
              <a:t>— фильм российского режиссёра Александра Сокурова, который был снят в Зимнем дворце 23 декабря 2001 года за 1 час 27 минут 12 секунд «одним кадром» за один дубль, то есть без остановки камеры, и как следствие, без единой монтажной </a:t>
            </a:r>
            <a:r>
              <a:rPr lang="ru-RU" sz="2400" dirty="0" smtClean="0"/>
              <a:t>склейки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7"/>
            <a:ext cx="2736304" cy="3512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8280920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87416" y="260648"/>
            <a:ext cx="5256584" cy="357648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Первый полнометражный художественный фильм, снятый без использования монтажа, отображает посредством новаторского киноязыка историю Зимнего дворца (Эрмитажа). Знаменитый музей переосмыслен как своего рода ковчег — средоточие всего культурного и духовного наследия России.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9" y="3771631"/>
            <a:ext cx="3996739" cy="2817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1631"/>
            <a:ext cx="3806853" cy="2745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370214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96652"/>
            <a:ext cx="4680520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Мировая премьера состоялась в конкурсной программе Каннского кинофестиваля, где фильм остался без </a:t>
            </a:r>
            <a:r>
              <a:rPr lang="ru-RU" sz="2800" dirty="0" smtClean="0"/>
              <a:t>призов. </a:t>
            </a:r>
            <a:r>
              <a:rPr lang="ru-RU" sz="2800" dirty="0"/>
              <a:t>Российская премьера, состоявшаяся в Эрмитаже 27 мая 2002 года, была приурочена к 300-летию Санкт-Петербурга. В России фильм вышел всего на 2 экранах, зато в американском прокате стал </a:t>
            </a:r>
            <a:r>
              <a:rPr lang="ru-RU" sz="2800" dirty="0" smtClean="0"/>
              <a:t>хитом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406794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3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1220" y="620688"/>
            <a:ext cx="5112568" cy="612068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Зимнем дворце оказываются два путешественника в пространстве и во времени. Один из них (Сергей </a:t>
            </a:r>
            <a:r>
              <a:rPr lang="ru-RU" dirty="0" err="1"/>
              <a:t>Дрейден</a:t>
            </a:r>
            <a:r>
              <a:rPr lang="ru-RU" dirty="0"/>
              <a:t>) — французский маркиз первой половины XIX </a:t>
            </a:r>
            <a:r>
              <a:rPr lang="ru-RU" dirty="0" smtClean="0"/>
              <a:t>века. </a:t>
            </a:r>
            <a:r>
              <a:rPr lang="ru-RU" dirty="0"/>
              <a:t>Другой (Александр Сокуров) — наш современник, петербуржец, остаётся для зрителя невидим: звучит только его голос. Эти два бесплотных духа, чаще всего оставаясь невидимыми для окружающих, оживлённо обсуждают друг с другом всё, что попадается им на пути.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5157812" cy="675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</a:t>
            </a:r>
          </a:p>
        </p:txBody>
      </p:sp>
      <p:pic>
        <p:nvPicPr>
          <p:cNvPr id="4098" name="Picture 2" descr="C:\Users\Полина\Desktop\укрлитра\tumblr_mtdn5e7sRR1su9tt4o7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33" y="260648"/>
            <a:ext cx="378975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ина\Desktop\укрлитра\tumblr_mlbx29ASlk1qiz3j8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30" y="2404546"/>
            <a:ext cx="3840452" cy="2073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ина\Desktop\укрлитра\tumblr_mrkge10CIu1qbn0vfo7_2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45" y="4494731"/>
            <a:ext cx="3867704" cy="2168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Вместе с героями фильма зрители проникают сквозь три века истории Зимнего дворца, знакомясь с жизнью его постояльцев и гостей (включая Петра I, Екатерину Вторую, Пушкина, Николая I, семейство Николая II) и становясь свидетелями ключевых событий в жизни Эрмитажа: от блестящих великосветских балов до суровых дней блокады Ленинграда.</a:t>
            </a:r>
          </a:p>
        </p:txBody>
      </p:sp>
      <p:pic>
        <p:nvPicPr>
          <p:cNvPr id="5122" name="Picture 2" descr="C:\Users\Полина\Desktop\укрлитра\tumblr_mrkge10CIu1qbn0vfo2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65376"/>
            <a:ext cx="4074608" cy="2527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ина\Desktop\укрлитра\tumblr_mrkge10CIu1qbn0vfo4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17" y="3641204"/>
            <a:ext cx="4114812" cy="245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ина\Desktop\укрлитра\tumblr_mffsxkbbRb1rnt597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39" y="2077226"/>
            <a:ext cx="4114907" cy="1999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ина\Desktop\укрлитра\tumblr_mrouigL6QU1rsb1v0o4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243"/>
            <a:ext cx="3067092" cy="1840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олина\Desktop\укрлитра\tumblr_mrouigL6QU1rsb1v0o5_2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59" y="249314"/>
            <a:ext cx="2848350" cy="170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Полина\Desktop\укрлитра\tumblr_mrouigL6QU1rsb1v0o6_25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32" y="207822"/>
            <a:ext cx="2961829" cy="1777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Полина\Desktop\укрлитра\tumblr_mtdn5e7sRR1su9tt4o2_25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7" y="2050797"/>
            <a:ext cx="3537858" cy="194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Полина\Desktop\укрлитра\tumblr_mo09ge31CL1qiu1coo1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65930"/>
            <a:ext cx="4827860" cy="2713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4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Фильм задумывался Сокуровым как попытка «одним дыханьем» вобрать «поток времени</a:t>
            </a:r>
            <a:r>
              <a:rPr lang="ru-RU" sz="2400" dirty="0" smtClean="0"/>
              <a:t>». </a:t>
            </a:r>
            <a:r>
              <a:rPr lang="ru-RU" sz="2400" dirty="0"/>
              <a:t>В день съёмки Зимний дворец был закрыт для </a:t>
            </a:r>
            <a:r>
              <a:rPr lang="ru-RU" sz="2400" dirty="0" smtClean="0"/>
              <a:t>публики. </a:t>
            </a:r>
            <a:r>
              <a:rPr lang="ru-RU" sz="2400" dirty="0"/>
              <a:t>Основная сложность состояла в том, что никакую погрешность при такой технологии съёмки нельзя впоследствии «</a:t>
            </a:r>
            <a:r>
              <a:rPr lang="ru-RU" sz="2400" dirty="0" err="1"/>
              <a:t>подмонтировать</a:t>
            </a:r>
            <a:r>
              <a:rPr lang="ru-RU" sz="2400" dirty="0"/>
              <a:t>». Замысел удалось воплотить в жизнь с третьей попытки после семи месяцев </a:t>
            </a:r>
            <a:r>
              <a:rPr lang="ru-RU" sz="2400" dirty="0" smtClean="0"/>
              <a:t>репетиций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0"/>
            <a:ext cx="6707088" cy="900336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Уникальность</a:t>
            </a:r>
          </a:p>
        </p:txBody>
      </p:sp>
      <p:pic>
        <p:nvPicPr>
          <p:cNvPr id="9218" name="Picture 2" descr="C:\Users\Полина\Desktop\укрлитра\tumblr_mekzsaW7i41rnt597o1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392488" cy="2415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ина\Desktop\укрлитра\tumblr_mrkge10CIu1qbn0vfo1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58" y="3797490"/>
            <a:ext cx="3880377" cy="240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35292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Уникальность </a:t>
            </a:r>
            <a:r>
              <a:rPr lang="ru-RU" sz="2400" dirty="0"/>
              <a:t>изобразительного решения фильма основана на использовании для съёмки всего видеоряда системы стабилизации камеры «</a:t>
            </a:r>
            <a:r>
              <a:rPr lang="ru-RU" sz="2400" dirty="0" err="1"/>
              <a:t>Стэдикам</a:t>
            </a:r>
            <a:r>
              <a:rPr lang="ru-RU" sz="2400" dirty="0"/>
              <a:t>». Применение системы даёт эффект полёта по помещениям вслед за персонажем </a:t>
            </a:r>
            <a:r>
              <a:rPr lang="ru-RU" sz="2400" dirty="0" err="1"/>
              <a:t>Дрейдена</a:t>
            </a:r>
            <a:r>
              <a:rPr lang="ru-RU" sz="2400" dirty="0"/>
              <a:t>. Оператору картины </a:t>
            </a:r>
            <a:r>
              <a:rPr lang="ru-RU" sz="2400" dirty="0" err="1"/>
              <a:t>Тильману</a:t>
            </a:r>
            <a:r>
              <a:rPr lang="ru-RU" sz="2400" dirty="0"/>
              <a:t> </a:t>
            </a:r>
            <a:r>
              <a:rPr lang="ru-RU" sz="2400" dirty="0" err="1"/>
              <a:t>Бюттнеру</a:t>
            </a:r>
            <a:r>
              <a:rPr lang="ru-RU" sz="2400" dirty="0"/>
              <a:t> пришлось пройти по коридорам Эрмитажа 1,3 километра, неся на себе систему стабилизации и кинокамеру с монитором и аккумуляторами, общим </a:t>
            </a:r>
            <a:r>
              <a:rPr lang="ru-RU" sz="2400" dirty="0" smtClean="0"/>
              <a:t>весом </a:t>
            </a:r>
            <a:r>
              <a:rPr lang="ru-RU" sz="2400" dirty="0"/>
              <a:t>35 кг. </a:t>
            </a:r>
          </a:p>
        </p:txBody>
      </p:sp>
      <p:pic>
        <p:nvPicPr>
          <p:cNvPr id="7170" name="Picture 2" descr="C:\Users\Полина\Desktop\укрлитра\tumblr_mcmpssq8ue1qf1aoao6_r1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18179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ина\Desktop\укрлитра\tumblr_mcmpssq8ue1qf1aoao8_r1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34" y="3717032"/>
            <a:ext cx="418179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44</TotalTime>
  <Words>392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Бумажная</vt:lpstr>
      <vt:lpstr>«Русский ковчег» -  уникальный пример русского киноискусства  </vt:lpstr>
      <vt:lpstr>Презентация PowerPoint</vt:lpstr>
      <vt:lpstr>Презентация PowerPoint</vt:lpstr>
      <vt:lpstr>Презентация PowerPoint</vt:lpstr>
      <vt:lpstr>Сюжет</vt:lpstr>
      <vt:lpstr>Презентация PowerPoint</vt:lpstr>
      <vt:lpstr>Презентация PowerPoint</vt:lpstr>
      <vt:lpstr>Уникальность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«Русский ковчег»- уникальный пример русского киноискусства  </dc:title>
  <dc:creator>Полина</dc:creator>
  <cp:lastModifiedBy>Полина</cp:lastModifiedBy>
  <cp:revision>7</cp:revision>
  <dcterms:created xsi:type="dcterms:W3CDTF">2013-12-14T22:00:50Z</dcterms:created>
  <dcterms:modified xsi:type="dcterms:W3CDTF">2013-12-15T14:19:28Z</dcterms:modified>
</cp:coreProperties>
</file>