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9" r:id="rId3"/>
    <p:sldId id="270" r:id="rId4"/>
    <p:sldId id="280" r:id="rId5"/>
    <p:sldId id="271" r:id="rId6"/>
    <p:sldId id="272" r:id="rId7"/>
    <p:sldId id="273" r:id="rId8"/>
    <p:sldId id="274" r:id="rId9"/>
    <p:sldId id="277" r:id="rId10"/>
    <p:sldId id="275" r:id="rId11"/>
    <p:sldId id="276" r:id="rId12"/>
    <p:sldId id="278" r:id="rId13"/>
    <p:sldId id="279" r:id="rId14"/>
    <p:sldId id="281" r:id="rId15"/>
    <p:sldId id="282" r:id="rId16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660066"/>
    <a:srgbClr val="FFFFFF"/>
    <a:srgbClr val="006666"/>
    <a:srgbClr val="009999"/>
    <a:srgbClr val="00CC99"/>
    <a:srgbClr val="330099"/>
    <a:srgbClr val="5C2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47" d="100"/>
          <a:sy n="47" d="100"/>
        </p:scale>
        <p:origin x="-128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E9B035-BFA6-49E3-8036-D626AFC415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52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/>
              <a:t>*</a:t>
            </a:r>
            <a:endParaRPr lang="ru-RU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/>
              <a:t>16.07.1996</a:t>
            </a:r>
            <a:endParaRPr lang="ru-RU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/>
              <a:t>*</a:t>
            </a:r>
            <a:endParaRPr lang="ru-RU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/>
              <a:t>##</a:t>
            </a:r>
            <a:endParaRPr lang="ru-RU" sz="1200" i="0"/>
          </a:p>
        </p:txBody>
      </p:sp>
    </p:spTree>
    <p:extLst>
      <p:ext uri="{BB962C8B-B14F-4D97-AF65-F5344CB8AC3E}">
        <p14:creationId xmlns:p14="http://schemas.microsoft.com/office/powerpoint/2010/main" val="105207140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8F9EB-4E0D-473A-8625-E72069AD9D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D644FF0-6F8D-4C79-A808-E68A28F897DB}" type="datetime1">
              <a:rPr lang="ru-RU"/>
              <a:pPr/>
              <a:t>10.02.2014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9B7EE5-A6DB-48B4-965F-F03BD65929C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EAC52-55F3-489C-8E90-730504A5A485}" type="datetime1">
              <a:rPr lang="ru-RU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A32CD-3E43-483F-9585-DC2F950A7F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C1186-B580-46AD-AD90-7A17E4CCC80C}" type="datetime1">
              <a:rPr lang="ru-RU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1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B9857C-A593-4EDE-B34E-69A273EC2FE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0D328-0C0D-4B8F-80D0-4E9042D31D1B}" type="datetime1">
              <a:rPr lang="ru-RU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F131D-3875-4B38-8550-E0125A909E5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3F09B-EC64-4374-A3F2-56FBA548856B}" type="datetime1">
              <a:rPr lang="ru-RU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12CACA-563D-464D-AC11-2548B97A8F8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8A10-28CA-4A7C-BFB5-9EC8CF2F601D}" type="datetime1">
              <a:rPr lang="ru-RU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9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1BF87E-2F39-4F64-A82C-E531A7263ED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B620B-BA02-454E-B524-028C57602F0C}" type="datetime1">
              <a:rPr lang="ru-RU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0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68D293-75AB-4D4C-840E-4B392B2DAD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FF7A9-9C23-4B6B-AEEB-B596AD39EF6B}" type="datetime1">
              <a:rPr lang="ru-RU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4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5F7555-033A-4572-B1D2-3A97C2B998F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54A81-C755-4413-A20F-112087569178}" type="datetime1">
              <a:rPr lang="ru-RU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8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DC5229-C90E-4DCF-8656-F42A3D504C0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77DF-39B9-450F-981B-1CE78AB5E9E0}" type="datetime1">
              <a:rPr lang="ru-RU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7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EB8BFF-7929-4E85-899E-9BB7C47CBC6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2B306-C40F-4450-A8BC-3A0A224B145E}" type="datetime1">
              <a:rPr lang="ru-RU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4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86118E2F-5E87-4AEB-B285-05D7802E1B3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5A0114A5-5D13-4142-8E42-46E1C5A1E7D4}" type="datetime1">
              <a:rPr lang="ru-RU"/>
              <a:pPr/>
              <a:t>10.02.2014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ru-RU" dirty="0" smtClean="0"/>
              <a:t>13.02.2014</a:t>
            </a:r>
            <a:endParaRPr lang="ru-RU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0" y="1412776"/>
            <a:ext cx="4188668" cy="3168352"/>
          </a:xfrm>
          <a:noFill/>
        </p:spPr>
        <p:txBody>
          <a:bodyPr/>
          <a:lstStyle/>
          <a:p>
            <a:pPr algn="ctr"/>
            <a:r>
              <a:rPr lang="uk-UA" sz="5400" dirty="0" err="1" smtClean="0"/>
              <a:t>Недбаєв</a:t>
            </a:r>
            <a:r>
              <a:rPr lang="uk-UA" sz="5400" dirty="0" smtClean="0"/>
              <a:t> Василь Іванович</a:t>
            </a:r>
            <a:endParaRPr lang="uk-UA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8884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4176463" cy="5760640"/>
          </a:xfrm>
        </p:spPr>
        <p:txBody>
          <a:bodyPr/>
          <a:lstStyle/>
          <a:p>
            <a:r>
              <a:rPr lang="ru-RU" dirty="0" err="1"/>
              <a:t>Фашисти</a:t>
            </a:r>
            <a:r>
              <a:rPr lang="ru-RU" dirty="0"/>
              <a:t> кинули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батальйонів</a:t>
            </a:r>
            <a:r>
              <a:rPr lang="ru-RU" dirty="0"/>
              <a:t> </a:t>
            </a:r>
            <a:r>
              <a:rPr lang="ru-RU" dirty="0" err="1"/>
              <a:t>Недбаєва</a:t>
            </a:r>
            <a:r>
              <a:rPr lang="ru-RU" dirty="0"/>
              <a:t> два десятки </a:t>
            </a:r>
            <a:r>
              <a:rPr lang="ru-RU" dirty="0" err="1"/>
              <a:t>танків</a:t>
            </a:r>
            <a:r>
              <a:rPr lang="ru-RU" dirty="0"/>
              <a:t>. Але </a:t>
            </a:r>
            <a:r>
              <a:rPr lang="ru-RU" dirty="0" err="1"/>
              <a:t>гвардійці</a:t>
            </a:r>
            <a:r>
              <a:rPr lang="ru-RU" dirty="0"/>
              <a:t> </a:t>
            </a:r>
            <a:r>
              <a:rPr lang="ru-RU" dirty="0" err="1"/>
              <a:t>билися</a:t>
            </a:r>
            <a:r>
              <a:rPr lang="ru-RU" dirty="0"/>
              <a:t> </a:t>
            </a:r>
            <a:r>
              <a:rPr lang="ru-RU" dirty="0" err="1"/>
              <a:t>геройськи</a:t>
            </a:r>
            <a:r>
              <a:rPr lang="ru-RU" dirty="0"/>
              <a:t> і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відбили</a:t>
            </a:r>
            <a:r>
              <a:rPr lang="ru-RU" dirty="0"/>
              <a:t> </a:t>
            </a:r>
            <a:r>
              <a:rPr lang="ru-RU" dirty="0" err="1"/>
              <a:t>дванадцять</a:t>
            </a:r>
            <a:r>
              <a:rPr lang="ru-RU" dirty="0"/>
              <a:t> контратак противника і не </a:t>
            </a:r>
            <a:r>
              <a:rPr lang="ru-RU" dirty="0" err="1" smtClean="0"/>
              <a:t>відступили</a:t>
            </a:r>
            <a:r>
              <a:rPr lang="ru-RU" dirty="0" smtClean="0"/>
              <a:t>, </a:t>
            </a:r>
            <a:r>
              <a:rPr lang="ru-RU" dirty="0"/>
              <a:t>але і </a:t>
            </a:r>
            <a:r>
              <a:rPr lang="ru-RU" dirty="0" err="1"/>
              <a:t>розширили</a:t>
            </a:r>
            <a:r>
              <a:rPr lang="ru-RU" dirty="0"/>
              <a:t> плацдарм.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забезпечило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, </a:t>
            </a:r>
            <a:r>
              <a:rPr lang="ru-RU" dirty="0"/>
              <a:t>яка мала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наступу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фронту.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10.02.2014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286597" cy="57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52928" cy="568863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Зав'язалися</a:t>
            </a:r>
            <a:r>
              <a:rPr lang="ru-RU" dirty="0"/>
              <a:t> </a:t>
            </a:r>
            <a:r>
              <a:rPr lang="ru-RU" dirty="0" err="1"/>
              <a:t>рукопашні</a:t>
            </a:r>
            <a:r>
              <a:rPr lang="ru-RU" dirty="0"/>
              <a:t> </a:t>
            </a:r>
            <a:r>
              <a:rPr lang="ru-RU" dirty="0" err="1"/>
              <a:t>сутички</a:t>
            </a:r>
            <a:r>
              <a:rPr lang="ru-RU" dirty="0"/>
              <a:t>. Через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бою полк </a:t>
            </a:r>
            <a:r>
              <a:rPr lang="ru-RU" dirty="0" err="1"/>
              <a:t>захопив</a:t>
            </a:r>
            <a:r>
              <a:rPr lang="ru-RU" dirty="0"/>
              <a:t> першу і другу </a:t>
            </a:r>
            <a:r>
              <a:rPr lang="ru-RU" dirty="0" err="1"/>
              <a:t>траншеї</a:t>
            </a:r>
            <a:r>
              <a:rPr lang="ru-RU" dirty="0"/>
              <a:t> </a:t>
            </a:r>
            <a:r>
              <a:rPr lang="ru-RU" dirty="0" smtClean="0"/>
              <a:t>противника,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 smtClean="0"/>
              <a:t>знарядь</a:t>
            </a:r>
            <a:r>
              <a:rPr lang="ru-RU" dirty="0" smtClean="0"/>
              <a:t>, </a:t>
            </a:r>
            <a:r>
              <a:rPr lang="ru-RU" dirty="0"/>
              <a:t>78 </a:t>
            </a:r>
            <a:r>
              <a:rPr lang="ru-RU" dirty="0" err="1"/>
              <a:t>полонених</a:t>
            </a:r>
            <a:r>
              <a:rPr lang="ru-RU" dirty="0"/>
              <a:t>. Командир полку </a:t>
            </a:r>
            <a:r>
              <a:rPr lang="ru-RU" dirty="0" err="1"/>
              <a:t>доповів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командиру </a:t>
            </a:r>
            <a:r>
              <a:rPr lang="ru-RU" dirty="0" smtClean="0"/>
              <a:t>136-ї </a:t>
            </a:r>
            <a:r>
              <a:rPr lang="ru-RU" dirty="0" err="1"/>
              <a:t>стрілецької</a:t>
            </a:r>
            <a:r>
              <a:rPr lang="ru-RU" dirty="0"/>
              <a:t> </a:t>
            </a:r>
            <a:r>
              <a:rPr lang="ru-RU" dirty="0" err="1"/>
              <a:t>дивізії</a:t>
            </a:r>
            <a:r>
              <a:rPr lang="ru-RU" dirty="0"/>
              <a:t> полковнику </a:t>
            </a:r>
            <a:r>
              <a:rPr lang="ru-RU" dirty="0" err="1" smtClean="0"/>
              <a:t>Трудолюбове</a:t>
            </a:r>
            <a:r>
              <a:rPr lang="ru-RU" dirty="0" smtClean="0"/>
              <a:t>. </a:t>
            </a:r>
            <a:r>
              <a:rPr lang="ru-RU" dirty="0"/>
              <a:t>Той не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повірив</a:t>
            </a:r>
            <a:r>
              <a:rPr lang="ru-RU" dirty="0"/>
              <a:t> в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smtClean="0"/>
              <a:t>полку, </a:t>
            </a:r>
            <a:r>
              <a:rPr lang="ru-RU" dirty="0"/>
              <a:t>так як на головному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гітлерівці</a:t>
            </a:r>
            <a:r>
              <a:rPr lang="ru-RU" dirty="0"/>
              <a:t> </a:t>
            </a:r>
            <a:r>
              <a:rPr lang="ru-RU" dirty="0" err="1"/>
              <a:t>відкинули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у </a:t>
            </a:r>
            <a:r>
              <a:rPr lang="ru-RU" dirty="0" err="1"/>
              <a:t>вихідне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.</a:t>
            </a:r>
          </a:p>
          <a:p>
            <a:pPr>
              <a:buFontTx/>
              <a:buChar char="-"/>
            </a:pPr>
            <a:r>
              <a:rPr lang="ru-RU" dirty="0" err="1" smtClean="0"/>
              <a:t>Тримайся</a:t>
            </a:r>
            <a:r>
              <a:rPr lang="ru-RU" dirty="0" smtClean="0"/>
              <a:t> </a:t>
            </a:r>
            <a:r>
              <a:rPr lang="ru-RU" dirty="0" err="1" smtClean="0"/>
              <a:t>міцніше</a:t>
            </a:r>
            <a:r>
              <a:rPr lang="ru-RU" dirty="0" smtClean="0"/>
              <a:t>, </a:t>
            </a:r>
            <a:r>
              <a:rPr lang="ru-RU" dirty="0"/>
              <a:t>Василь </a:t>
            </a:r>
            <a:r>
              <a:rPr lang="ru-RU" dirty="0" err="1" smtClean="0"/>
              <a:t>Іванович</a:t>
            </a:r>
            <a:r>
              <a:rPr lang="ru-RU" dirty="0" smtClean="0"/>
              <a:t>! </a:t>
            </a:r>
            <a:r>
              <a:rPr lang="ru-RU" dirty="0"/>
              <a:t>- </a:t>
            </a:r>
            <a:r>
              <a:rPr lang="ru-RU" dirty="0" smtClean="0"/>
              <a:t>наказав комдив.</a:t>
            </a:r>
          </a:p>
          <a:p>
            <a:pPr marL="0" indent="0">
              <a:buNone/>
            </a:pPr>
            <a:r>
              <a:rPr lang="ru-RU" dirty="0" err="1"/>
              <a:t>Гвардійці</a:t>
            </a:r>
            <a:r>
              <a:rPr lang="ru-RU" dirty="0"/>
              <a:t> стояли на </a:t>
            </a:r>
            <a:r>
              <a:rPr lang="ru-RU" dirty="0" smtClean="0"/>
              <a:t>смерть. </a:t>
            </a:r>
            <a:r>
              <a:rPr lang="ru-RU" dirty="0"/>
              <a:t>21-22 </a:t>
            </a:r>
            <a:r>
              <a:rPr lang="ru-RU" dirty="0" err="1"/>
              <a:t>квітня</a:t>
            </a:r>
            <a:r>
              <a:rPr lang="ru-RU" dirty="0"/>
              <a:t> </a:t>
            </a:r>
            <a:r>
              <a:rPr lang="ru-RU" dirty="0" err="1"/>
              <a:t>батальйони</a:t>
            </a:r>
            <a:r>
              <a:rPr lang="ru-RU" dirty="0"/>
              <a:t> </a:t>
            </a:r>
            <a:r>
              <a:rPr lang="ru-RU" dirty="0" err="1"/>
              <a:t>відбили</a:t>
            </a:r>
            <a:r>
              <a:rPr lang="ru-RU" dirty="0"/>
              <a:t> 12 </a:t>
            </a:r>
            <a:r>
              <a:rPr lang="ru-RU" dirty="0" err="1"/>
              <a:t>запеклих</a:t>
            </a:r>
            <a:r>
              <a:rPr lang="ru-RU" dirty="0"/>
              <a:t> контратак противника. </a:t>
            </a:r>
            <a:r>
              <a:rPr lang="ru-RU" dirty="0" err="1"/>
              <a:t>Із</a:t>
            </a:r>
            <a:r>
              <a:rPr lang="ru-RU" dirty="0"/>
              <a:t> села Розов </a:t>
            </a:r>
            <a:r>
              <a:rPr lang="ru-RU" dirty="0" err="1"/>
              <a:t>фашисти</a:t>
            </a:r>
            <a:r>
              <a:rPr lang="ru-RU" dirty="0"/>
              <a:t> кинули </a:t>
            </a:r>
            <a:r>
              <a:rPr lang="ru-RU" dirty="0" err="1"/>
              <a:t>проти</a:t>
            </a:r>
            <a:r>
              <a:rPr lang="ru-RU" dirty="0"/>
              <a:t> полку два десятки </a:t>
            </a:r>
            <a:r>
              <a:rPr lang="ru-RU" dirty="0" err="1"/>
              <a:t>танків</a:t>
            </a:r>
            <a:r>
              <a:rPr lang="ru-RU" dirty="0"/>
              <a:t>. </a:t>
            </a:r>
            <a:r>
              <a:rPr lang="ru-RU" dirty="0" err="1"/>
              <a:t>Гвардійці</a:t>
            </a:r>
            <a:r>
              <a:rPr lang="ru-RU" dirty="0"/>
              <a:t> і </a:t>
            </a:r>
            <a:r>
              <a:rPr lang="ru-RU" dirty="0" err="1"/>
              <a:t>кроку</a:t>
            </a:r>
            <a:r>
              <a:rPr lang="ru-RU" dirty="0"/>
              <a:t> не </a:t>
            </a:r>
            <a:r>
              <a:rPr lang="ru-RU" dirty="0" err="1"/>
              <a:t>зробили</a:t>
            </a:r>
            <a:r>
              <a:rPr lang="ru-RU" dirty="0"/>
              <a:t> тому. За два </a:t>
            </a:r>
            <a:r>
              <a:rPr lang="ru-RU" dirty="0" err="1"/>
              <a:t>дні</a:t>
            </a:r>
            <a:r>
              <a:rPr lang="ru-RU" dirty="0"/>
              <a:t> вони </a:t>
            </a:r>
            <a:r>
              <a:rPr lang="ru-RU" dirty="0" err="1"/>
              <a:t>розширили</a:t>
            </a:r>
            <a:r>
              <a:rPr lang="ru-RU" dirty="0"/>
              <a:t> плацдарм по фронту на три </a:t>
            </a:r>
            <a:r>
              <a:rPr lang="ru-RU" dirty="0" err="1"/>
              <a:t>кілометри</a:t>
            </a:r>
            <a:r>
              <a:rPr lang="ru-RU" dirty="0"/>
              <a:t> і на два </a:t>
            </a:r>
            <a:r>
              <a:rPr lang="ru-RU" dirty="0" err="1"/>
              <a:t>кілометри</a:t>
            </a:r>
            <a:r>
              <a:rPr lang="ru-RU" dirty="0"/>
              <a:t> в </a:t>
            </a:r>
            <a:r>
              <a:rPr lang="ru-RU" dirty="0" err="1"/>
              <a:t>глибину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забезпечило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0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22002"/>
            <a:ext cx="5328592" cy="5760640"/>
          </a:xfrm>
        </p:spPr>
        <p:txBody>
          <a:bodyPr/>
          <a:lstStyle/>
          <a:p>
            <a:r>
              <a:rPr lang="ru-RU" sz="2800" dirty="0"/>
              <a:t>За </a:t>
            </a:r>
            <a:r>
              <a:rPr lang="ru-RU" sz="2800" dirty="0" err="1"/>
              <a:t>поданням</a:t>
            </a:r>
            <a:r>
              <a:rPr lang="ru-RU" sz="2800" dirty="0"/>
              <a:t> </a:t>
            </a:r>
            <a:r>
              <a:rPr lang="ru-RU" sz="2800" dirty="0" err="1"/>
              <a:t>командувача</a:t>
            </a:r>
            <a:r>
              <a:rPr lang="ru-RU" sz="2800" dirty="0"/>
              <a:t> </a:t>
            </a:r>
            <a:r>
              <a:rPr lang="ru-RU" sz="2800" dirty="0" err="1"/>
              <a:t>військами</a:t>
            </a:r>
            <a:r>
              <a:rPr lang="ru-RU" sz="2800" dirty="0"/>
              <a:t> 2 </a:t>
            </a:r>
            <a:r>
              <a:rPr lang="ru-RU" sz="2800" dirty="0" err="1"/>
              <a:t>Білоруського</a:t>
            </a:r>
            <a:r>
              <a:rPr lang="ru-RU" sz="2800" dirty="0"/>
              <a:t> фронту маршала </a:t>
            </a:r>
            <a:r>
              <a:rPr lang="ru-RU" sz="2800" dirty="0" smtClean="0"/>
              <a:t>К</a:t>
            </a:r>
            <a:r>
              <a:rPr lang="ru-RU" sz="2800" dirty="0"/>
              <a:t>. К. </a:t>
            </a:r>
            <a:r>
              <a:rPr lang="ru-RU" sz="2800" dirty="0" err="1"/>
              <a:t>Рокоссовського</a:t>
            </a:r>
            <a:r>
              <a:rPr lang="ru-RU" sz="2800" dirty="0"/>
              <a:t> </a:t>
            </a:r>
            <a:r>
              <a:rPr lang="ru-RU" sz="2800" dirty="0" err="1"/>
              <a:t>гвардії</a:t>
            </a:r>
            <a:r>
              <a:rPr lang="ru-RU" sz="2800" dirty="0"/>
              <a:t> полковнику </a:t>
            </a:r>
            <a:r>
              <a:rPr lang="ru-RU" sz="2800" dirty="0" err="1"/>
              <a:t>В.І.Недбаеву</a:t>
            </a:r>
            <a:r>
              <a:rPr lang="ru-RU" sz="2800" dirty="0"/>
              <a:t> 29 </a:t>
            </a:r>
            <a:r>
              <a:rPr lang="ru-RU" sz="2800" dirty="0" err="1"/>
              <a:t>червня</a:t>
            </a:r>
            <a:r>
              <a:rPr lang="ru-RU" sz="2800" dirty="0"/>
              <a:t> 1945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присвоєно</a:t>
            </a:r>
            <a:r>
              <a:rPr lang="ru-RU" sz="2800" dirty="0"/>
              <a:t> </a:t>
            </a:r>
            <a:r>
              <a:rPr lang="ru-RU" sz="2800" dirty="0" err="1"/>
              <a:t>звання</a:t>
            </a:r>
            <a:r>
              <a:rPr lang="ru-RU" sz="2800" dirty="0"/>
              <a:t> Героя </a:t>
            </a:r>
            <a:r>
              <a:rPr lang="ru-RU" sz="2800" dirty="0" err="1"/>
              <a:t>Радянського</a:t>
            </a:r>
            <a:r>
              <a:rPr lang="ru-RU" sz="2800" dirty="0"/>
              <a:t> Союзу за доблесть і </a:t>
            </a:r>
            <a:r>
              <a:rPr lang="ru-RU" sz="2800" dirty="0" err="1" smtClean="0"/>
              <a:t>мужність</a:t>
            </a:r>
            <a:r>
              <a:rPr lang="ru-RU" sz="2800" dirty="0" smtClean="0"/>
              <a:t>, </a:t>
            </a:r>
            <a:r>
              <a:rPr lang="ru-RU" sz="2800" dirty="0" err="1"/>
              <a:t>проявлені</a:t>
            </a:r>
            <a:r>
              <a:rPr lang="ru-RU" sz="2800" dirty="0"/>
              <a:t> при </a:t>
            </a:r>
            <a:r>
              <a:rPr lang="ru-RU" sz="2800" dirty="0" err="1"/>
              <a:t>форсуванні</a:t>
            </a:r>
            <a:r>
              <a:rPr lang="ru-RU" sz="2800" dirty="0"/>
              <a:t> </a:t>
            </a:r>
            <a:r>
              <a:rPr lang="ru-RU" sz="2800" dirty="0" smtClean="0"/>
              <a:t>Одера.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10.02.2014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075409" cy="556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410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548680"/>
            <a:ext cx="5504268" cy="3240360"/>
          </a:xfrm>
        </p:spPr>
        <p:txBody>
          <a:bodyPr/>
          <a:lstStyle/>
          <a:p>
            <a:r>
              <a:rPr lang="ru-RU" sz="2300" dirty="0"/>
              <a:t>За </a:t>
            </a:r>
            <a:r>
              <a:rPr lang="ru-RU" sz="2300" dirty="0" err="1"/>
              <a:t>бойові</a:t>
            </a:r>
            <a:r>
              <a:rPr lang="ru-RU" sz="2300" dirty="0"/>
              <a:t> подвиги В. І. </a:t>
            </a:r>
            <a:r>
              <a:rPr lang="ru-RU" sz="2300" dirty="0" err="1"/>
              <a:t>Недбаєв</a:t>
            </a:r>
            <a:r>
              <a:rPr lang="ru-RU" sz="2300" dirty="0"/>
              <a:t> </a:t>
            </a:r>
            <a:r>
              <a:rPr lang="ru-RU" sz="2300" dirty="0" err="1"/>
              <a:t>нагороджений</a:t>
            </a:r>
            <a:r>
              <a:rPr lang="ru-RU" sz="2300" dirty="0"/>
              <a:t> </a:t>
            </a:r>
            <a:r>
              <a:rPr lang="ru-RU" sz="2300" dirty="0" err="1"/>
              <a:t>двома</a:t>
            </a:r>
            <a:r>
              <a:rPr lang="ru-RU" sz="2300" dirty="0"/>
              <a:t> орденами </a:t>
            </a:r>
            <a:r>
              <a:rPr lang="ru-RU" sz="2300" dirty="0" err="1" smtClean="0"/>
              <a:t>Леніна</a:t>
            </a:r>
            <a:r>
              <a:rPr lang="ru-RU" sz="2300" dirty="0" smtClean="0"/>
              <a:t>, </a:t>
            </a:r>
            <a:r>
              <a:rPr lang="ru-RU" sz="2300" dirty="0" err="1"/>
              <a:t>чотирма</a:t>
            </a:r>
            <a:r>
              <a:rPr lang="ru-RU" sz="2300" dirty="0"/>
              <a:t> орденами Червоного </a:t>
            </a:r>
            <a:r>
              <a:rPr lang="ru-RU" sz="2300" dirty="0" smtClean="0"/>
              <a:t>Прапора, </a:t>
            </a:r>
            <a:r>
              <a:rPr lang="ru-RU" sz="2300" dirty="0"/>
              <a:t>орденом Суворова 3-го </a:t>
            </a:r>
            <a:r>
              <a:rPr lang="ru-RU" sz="2300" dirty="0" err="1" smtClean="0"/>
              <a:t>ступеня</a:t>
            </a:r>
            <a:r>
              <a:rPr lang="ru-RU" sz="2300" dirty="0" smtClean="0"/>
              <a:t>, </a:t>
            </a:r>
            <a:r>
              <a:rPr lang="ru-RU" sz="2300" dirty="0" err="1"/>
              <a:t>Червоної</a:t>
            </a:r>
            <a:r>
              <a:rPr lang="ru-RU" sz="2300" dirty="0"/>
              <a:t> </a:t>
            </a:r>
            <a:r>
              <a:rPr lang="ru-RU" sz="2300" dirty="0" err="1" smtClean="0"/>
              <a:t>Зірки</a:t>
            </a:r>
            <a:r>
              <a:rPr lang="ru-RU" sz="2300" dirty="0" smtClean="0"/>
              <a:t>, </a:t>
            </a:r>
            <a:r>
              <a:rPr lang="ru-RU" sz="2300" dirty="0" err="1"/>
              <a:t>десятьма</a:t>
            </a:r>
            <a:r>
              <a:rPr lang="ru-RU" sz="2300" dirty="0"/>
              <a:t> медалями.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10.02.2014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48" y="3545414"/>
            <a:ext cx="2961845" cy="276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95" y="571499"/>
            <a:ext cx="2961845" cy="296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20692"/>
            <a:ext cx="4239730" cy="317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59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4032447" cy="5760640"/>
          </a:xfrm>
        </p:spPr>
        <p:txBody>
          <a:bodyPr/>
          <a:lstStyle/>
          <a:p>
            <a:pPr marL="0" indent="358775">
              <a:buNone/>
            </a:pPr>
            <a:r>
              <a:rPr lang="ru-RU" sz="2300" dirty="0"/>
              <a:t>У </a:t>
            </a:r>
            <a:r>
              <a:rPr lang="ru-RU" sz="2300" dirty="0" err="1"/>
              <a:t>післявоєнні</a:t>
            </a:r>
            <a:r>
              <a:rPr lang="ru-RU" sz="2300" dirty="0"/>
              <a:t> роки Герой </a:t>
            </a:r>
            <a:r>
              <a:rPr lang="ru-RU" sz="2300" dirty="0" err="1"/>
              <a:t>Радянського</a:t>
            </a:r>
            <a:r>
              <a:rPr lang="ru-RU" sz="2300" dirty="0"/>
              <a:t> Союзу В. І. </a:t>
            </a:r>
            <a:r>
              <a:rPr lang="ru-RU" sz="2300" dirty="0" err="1" smtClean="0"/>
              <a:t>Недбаєв</a:t>
            </a:r>
            <a:r>
              <a:rPr lang="ru-RU" sz="2300" dirty="0" smtClean="0"/>
              <a:t>, </a:t>
            </a:r>
            <a:r>
              <a:rPr lang="ru-RU" sz="2300" dirty="0" err="1"/>
              <a:t>персональний</a:t>
            </a:r>
            <a:r>
              <a:rPr lang="ru-RU" sz="2300" dirty="0"/>
              <a:t> </a:t>
            </a:r>
            <a:r>
              <a:rPr lang="ru-RU" sz="2300" dirty="0" err="1"/>
              <a:t>пенсіонер</a:t>
            </a:r>
            <a:r>
              <a:rPr lang="ru-RU" sz="2300" dirty="0"/>
              <a:t> союзного </a:t>
            </a:r>
            <a:r>
              <a:rPr lang="ru-RU" sz="2300" dirty="0" err="1" smtClean="0"/>
              <a:t>значення</a:t>
            </a:r>
            <a:r>
              <a:rPr lang="ru-RU" sz="2300" dirty="0" smtClean="0"/>
              <a:t>, </a:t>
            </a:r>
            <a:r>
              <a:rPr lang="ru-RU" sz="2300" dirty="0"/>
              <a:t>жив у </a:t>
            </a:r>
            <a:r>
              <a:rPr lang="ru-RU" sz="2300" dirty="0" err="1" smtClean="0"/>
              <a:t>Москві</a:t>
            </a:r>
            <a:r>
              <a:rPr lang="ru-RU" sz="2300" dirty="0" smtClean="0"/>
              <a:t>, </a:t>
            </a:r>
            <a:r>
              <a:rPr lang="ru-RU" sz="2300" dirty="0" err="1"/>
              <a:t>працював</a:t>
            </a:r>
            <a:r>
              <a:rPr lang="ru-RU" sz="2300" dirty="0"/>
              <a:t> </a:t>
            </a:r>
            <a:r>
              <a:rPr lang="ru-RU" sz="2300" dirty="0" err="1"/>
              <a:t>викладачем</a:t>
            </a:r>
            <a:r>
              <a:rPr lang="ru-RU" sz="2300" dirty="0"/>
              <a:t> тактики у </a:t>
            </a:r>
            <a:r>
              <a:rPr lang="ru-RU" sz="2300" dirty="0" err="1"/>
              <a:t>військово</a:t>
            </a:r>
            <a:r>
              <a:rPr lang="ru-RU" sz="2300" dirty="0"/>
              <a:t>- </a:t>
            </a:r>
            <a:r>
              <a:rPr lang="ru-RU" sz="2300" dirty="0" err="1"/>
              <a:t>педагогічному</a:t>
            </a:r>
            <a:r>
              <a:rPr lang="ru-RU" sz="2300" dirty="0"/>
              <a:t> </a:t>
            </a:r>
            <a:r>
              <a:rPr lang="ru-RU" sz="2300" dirty="0" err="1"/>
              <a:t>інституті</a:t>
            </a:r>
            <a:r>
              <a:rPr lang="ru-RU" sz="2300" dirty="0"/>
              <a:t> </a:t>
            </a:r>
            <a:r>
              <a:rPr lang="ru-RU" sz="2300" dirty="0" err="1"/>
              <a:t>Радянської</a:t>
            </a:r>
            <a:r>
              <a:rPr lang="ru-RU" sz="2300" dirty="0"/>
              <a:t> </a:t>
            </a:r>
            <a:r>
              <a:rPr lang="ru-RU" sz="2300" dirty="0" err="1"/>
              <a:t>Армії</a:t>
            </a:r>
            <a:r>
              <a:rPr lang="ru-RU" sz="2300" dirty="0"/>
              <a:t>. </a:t>
            </a:r>
            <a:r>
              <a:rPr lang="ru-RU" sz="2300" dirty="0" err="1"/>
              <a:t>Неодноразово</a:t>
            </a:r>
            <a:r>
              <a:rPr lang="ru-RU" sz="2300" dirty="0"/>
              <a:t> </a:t>
            </a:r>
            <a:r>
              <a:rPr lang="ru-RU" sz="2300" dirty="0" err="1"/>
              <a:t>приїжджав</a:t>
            </a:r>
            <a:r>
              <a:rPr lang="ru-RU" sz="2300" dirty="0"/>
              <a:t> в </a:t>
            </a:r>
            <a:r>
              <a:rPr lang="ru-RU" sz="2300" dirty="0" err="1" smtClean="0"/>
              <a:t>Алчевськ</a:t>
            </a:r>
            <a:r>
              <a:rPr lang="ru-RU" sz="2300" dirty="0" smtClean="0"/>
              <a:t>, </a:t>
            </a:r>
            <a:r>
              <a:rPr lang="ru-RU" sz="2300" dirty="0" err="1"/>
              <a:t>зустрічався</a:t>
            </a:r>
            <a:r>
              <a:rPr lang="ru-RU" sz="2300" dirty="0"/>
              <a:t> з земляками. Помер Герой в 1982 </a:t>
            </a:r>
            <a:r>
              <a:rPr lang="ru-RU" sz="2300" dirty="0" err="1"/>
              <a:t>році</a:t>
            </a:r>
            <a:r>
              <a:rPr lang="ru-RU" sz="2300" dirty="0"/>
              <a:t>. </a:t>
            </a:r>
            <a:r>
              <a:rPr lang="ru-RU" sz="2300" dirty="0" err="1"/>
              <a:t>Похований</a:t>
            </a:r>
            <a:r>
              <a:rPr lang="ru-RU" sz="2300" dirty="0"/>
              <a:t> у </a:t>
            </a:r>
            <a:r>
              <a:rPr lang="ru-RU" sz="2300" dirty="0" err="1"/>
              <a:t>Москві</a:t>
            </a:r>
            <a:endParaRPr lang="ru-RU" sz="23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10.02.2014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9917"/>
            <a:ext cx="4296122" cy="573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66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4392488" cy="5760640"/>
          </a:xfrm>
        </p:spPr>
        <p:txBody>
          <a:bodyPr/>
          <a:lstStyle/>
          <a:p>
            <a:pPr marL="0" indent="358775">
              <a:buNone/>
            </a:pPr>
            <a:r>
              <a:rPr lang="ru-RU" sz="2400" dirty="0" err="1"/>
              <a:t>Народився</a:t>
            </a:r>
            <a:r>
              <a:rPr lang="ru-RU" sz="2400" dirty="0"/>
              <a:t> </a:t>
            </a:r>
            <a:r>
              <a:rPr lang="ru-RU" sz="2400" dirty="0" smtClean="0"/>
              <a:t>Василь </a:t>
            </a:r>
            <a:r>
              <a:rPr lang="uk-UA" sz="2400" dirty="0" smtClean="0"/>
              <a:t>Іванович </a:t>
            </a:r>
            <a:r>
              <a:rPr lang="ru-RU" sz="2400" dirty="0" err="1" smtClean="0"/>
              <a:t>Недбаев</a:t>
            </a:r>
            <a:r>
              <a:rPr lang="ru-RU" sz="2400" dirty="0" smtClean="0"/>
              <a:t> </a:t>
            </a:r>
            <a:r>
              <a:rPr lang="ru-RU" sz="2400" dirty="0"/>
              <a:t>25 </a:t>
            </a:r>
            <a:r>
              <a:rPr lang="ru-RU" sz="2400" dirty="0" err="1"/>
              <a:t>березня</a:t>
            </a:r>
            <a:r>
              <a:rPr lang="ru-RU" sz="2400" dirty="0"/>
              <a:t> 1905 в </a:t>
            </a:r>
            <a:r>
              <a:rPr lang="ru-RU" sz="2400" dirty="0" err="1"/>
              <a:t>місті</a:t>
            </a:r>
            <a:r>
              <a:rPr lang="ru-RU" sz="2400" dirty="0"/>
              <a:t> </a:t>
            </a:r>
            <a:r>
              <a:rPr lang="ru-RU" sz="2400" dirty="0" err="1"/>
              <a:t>Комунарську</a:t>
            </a:r>
            <a:r>
              <a:rPr lang="ru-RU" sz="2400" dirty="0"/>
              <a:t> , де </a:t>
            </a:r>
            <a:r>
              <a:rPr lang="ru-RU" sz="2400" dirty="0" err="1"/>
              <a:t>провів</a:t>
            </a:r>
            <a:r>
              <a:rPr lang="ru-RU" sz="2400" dirty="0"/>
              <a:t> </a:t>
            </a:r>
            <a:r>
              <a:rPr lang="ru-RU" sz="2400" dirty="0" err="1"/>
              <a:t>дитячі</a:t>
            </a:r>
            <a:r>
              <a:rPr lang="ru-RU" sz="2400" dirty="0"/>
              <a:t> та </a:t>
            </a:r>
            <a:r>
              <a:rPr lang="ru-RU" sz="2400" dirty="0" err="1"/>
              <a:t>юнацькі</a:t>
            </a:r>
            <a:r>
              <a:rPr lang="ru-RU" sz="2400" dirty="0"/>
              <a:t> роки. </a:t>
            </a:r>
            <a:r>
              <a:rPr lang="ru-RU" sz="2400" dirty="0" err="1"/>
              <a:t>Навчався</a:t>
            </a:r>
            <a:r>
              <a:rPr lang="ru-RU" sz="2400" dirty="0"/>
              <a:t> в </a:t>
            </a:r>
            <a:r>
              <a:rPr lang="ru-RU" sz="2400" dirty="0" err="1"/>
              <a:t>заводській</a:t>
            </a:r>
            <a:r>
              <a:rPr lang="ru-RU" sz="2400" dirty="0"/>
              <a:t> </a:t>
            </a:r>
            <a:r>
              <a:rPr lang="ru-RU" sz="2400" dirty="0" err="1" smtClean="0"/>
              <a:t>школі</a:t>
            </a:r>
            <a:r>
              <a:rPr lang="ru-RU" sz="2400" dirty="0" smtClean="0"/>
              <a:t>, </a:t>
            </a:r>
            <a:r>
              <a:rPr lang="ru-RU" sz="2400" dirty="0" err="1"/>
              <a:t>працював</a:t>
            </a:r>
            <a:r>
              <a:rPr lang="ru-RU" sz="2400" dirty="0"/>
              <a:t> на </a:t>
            </a:r>
            <a:r>
              <a:rPr lang="ru-RU" sz="2400" dirty="0" err="1"/>
              <a:t>шахті</a:t>
            </a:r>
            <a:r>
              <a:rPr lang="ru-RU" sz="2400" dirty="0"/>
              <a:t> № </a:t>
            </a:r>
            <a:r>
              <a:rPr lang="ru-RU" sz="2400" dirty="0" smtClean="0"/>
              <a:t>10, </a:t>
            </a:r>
            <a:r>
              <a:rPr lang="ru-RU" sz="2400" dirty="0"/>
              <a:t>а </a:t>
            </a:r>
            <a:r>
              <a:rPr lang="ru-RU" sz="2400" dirty="0" err="1"/>
              <a:t>потім</a:t>
            </a:r>
            <a:r>
              <a:rPr lang="ru-RU" sz="2400" dirty="0"/>
              <a:t> у </a:t>
            </a:r>
            <a:r>
              <a:rPr lang="ru-RU" sz="2400" dirty="0" err="1"/>
              <a:t>ливарному</a:t>
            </a:r>
            <a:r>
              <a:rPr lang="ru-RU" sz="2400" dirty="0"/>
              <a:t> цеху </a:t>
            </a:r>
            <a:r>
              <a:rPr lang="ru-RU" sz="2400" dirty="0" err="1"/>
              <a:t>Алчевського</a:t>
            </a:r>
            <a:r>
              <a:rPr lang="ru-RU" sz="2400" dirty="0"/>
              <a:t> </a:t>
            </a:r>
            <a:r>
              <a:rPr lang="ru-RU" sz="2400" dirty="0" err="1"/>
              <a:t>металургійного</a:t>
            </a:r>
            <a:r>
              <a:rPr lang="ru-RU" sz="2400" dirty="0"/>
              <a:t> заводу. </a:t>
            </a:r>
            <a:r>
              <a:rPr lang="ru-RU" sz="2400" dirty="0" err="1"/>
              <a:t>Виріс</a:t>
            </a:r>
            <a:r>
              <a:rPr lang="ru-RU" sz="2400" dirty="0"/>
              <a:t> у </a:t>
            </a:r>
            <a:r>
              <a:rPr lang="ru-RU" sz="2400" dirty="0" err="1"/>
              <a:t>родині</a:t>
            </a:r>
            <a:r>
              <a:rPr lang="ru-RU" sz="2400" dirty="0"/>
              <a:t> </a:t>
            </a:r>
            <a:r>
              <a:rPr lang="ru-RU" sz="2400" dirty="0" err="1"/>
              <a:t>потомствених</a:t>
            </a:r>
            <a:r>
              <a:rPr lang="ru-RU" sz="2400" dirty="0"/>
              <a:t> </a:t>
            </a:r>
            <a:r>
              <a:rPr lang="ru-RU" sz="2400" dirty="0" err="1" smtClean="0"/>
              <a:t>металургів</a:t>
            </a:r>
            <a:r>
              <a:rPr lang="ru-RU" sz="2400" dirty="0" smtClean="0"/>
              <a:t>, </a:t>
            </a:r>
            <a:r>
              <a:rPr lang="ru-RU" sz="2400" dirty="0"/>
              <a:t>людей </a:t>
            </a:r>
            <a:r>
              <a:rPr lang="ru-RU" sz="2400" dirty="0" err="1"/>
              <a:t>працьовитих</a:t>
            </a:r>
            <a:r>
              <a:rPr lang="ru-RU" sz="2400" dirty="0"/>
              <a:t> і </a:t>
            </a:r>
            <a:r>
              <a:rPr lang="ru-RU" sz="2400" dirty="0" err="1" smtClean="0"/>
              <a:t>мужніх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10.02.2014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58" y="548680"/>
            <a:ext cx="394151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59" y="3291857"/>
            <a:ext cx="3941508" cy="295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28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566738"/>
          </a:xfrm>
        </p:spPr>
        <p:txBody>
          <a:bodyPr/>
          <a:lstStyle/>
          <a:p>
            <a:pPr algn="ctr"/>
            <a:r>
              <a:rPr lang="uk-UA" dirty="0" smtClean="0"/>
              <a:t>Мармурова дошка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10.02.2014</a:t>
            </a:fld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23528" y="528784"/>
            <a:ext cx="8424936" cy="577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60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5184576"/>
          </a:xfrm>
        </p:spPr>
        <p:txBody>
          <a:bodyPr/>
          <a:lstStyle/>
          <a:p>
            <a:pPr marL="0" indent="358775" algn="just">
              <a:buNone/>
            </a:pPr>
            <a:r>
              <a:rPr lang="ru-RU" dirty="0"/>
              <a:t> </a:t>
            </a:r>
            <a:r>
              <a:rPr lang="ru-RU" sz="3200" dirty="0" err="1"/>
              <a:t>Виріс</a:t>
            </a:r>
            <a:r>
              <a:rPr lang="ru-RU" sz="3200" dirty="0"/>
              <a:t> у </a:t>
            </a:r>
            <a:r>
              <a:rPr lang="ru-RU" sz="3200" dirty="0" err="1"/>
              <a:t>родині</a:t>
            </a:r>
            <a:r>
              <a:rPr lang="ru-RU" sz="3200" dirty="0"/>
              <a:t> </a:t>
            </a:r>
            <a:r>
              <a:rPr lang="ru-RU" sz="3200" dirty="0" err="1"/>
              <a:t>потомствених</a:t>
            </a:r>
            <a:r>
              <a:rPr lang="ru-RU" sz="3200" dirty="0"/>
              <a:t> </a:t>
            </a:r>
            <a:r>
              <a:rPr lang="ru-RU" sz="3200" dirty="0" err="1" smtClean="0"/>
              <a:t>металургів</a:t>
            </a:r>
            <a:r>
              <a:rPr lang="ru-RU" sz="3200" dirty="0" smtClean="0"/>
              <a:t>, </a:t>
            </a:r>
            <a:r>
              <a:rPr lang="ru-RU" sz="3200" dirty="0"/>
              <a:t>людей </a:t>
            </a:r>
            <a:r>
              <a:rPr lang="ru-RU" sz="3200" dirty="0" err="1"/>
              <a:t>працьовитих</a:t>
            </a:r>
            <a:r>
              <a:rPr lang="ru-RU" sz="3200" dirty="0"/>
              <a:t> і </a:t>
            </a:r>
            <a:r>
              <a:rPr lang="ru-RU" sz="3200" dirty="0" err="1" smtClean="0"/>
              <a:t>мужніх</a:t>
            </a:r>
            <a:r>
              <a:rPr lang="ru-RU" sz="3200" dirty="0" smtClean="0"/>
              <a:t>. </a:t>
            </a:r>
            <a:r>
              <a:rPr lang="ru-RU" sz="3200" dirty="0" err="1" smtClean="0"/>
              <a:t>Династія</a:t>
            </a:r>
            <a:r>
              <a:rPr lang="ru-RU" sz="3200" dirty="0" smtClean="0"/>
              <a:t> </a:t>
            </a:r>
            <a:r>
              <a:rPr lang="ru-RU" sz="3200" dirty="0" err="1"/>
              <a:t>Недбаєва</a:t>
            </a:r>
            <a:r>
              <a:rPr lang="ru-RU" sz="3200" dirty="0"/>
              <a:t> на </a:t>
            </a:r>
            <a:r>
              <a:rPr lang="ru-RU" sz="3200" dirty="0" err="1"/>
              <a:t>Комунарському</a:t>
            </a:r>
            <a:r>
              <a:rPr lang="ru-RU" sz="3200" dirty="0"/>
              <a:t> </a:t>
            </a:r>
            <a:r>
              <a:rPr lang="ru-RU" sz="3200" dirty="0" err="1"/>
              <a:t>металургійному</a:t>
            </a:r>
            <a:r>
              <a:rPr lang="ru-RU" sz="3200" dirty="0"/>
              <a:t> </a:t>
            </a:r>
            <a:r>
              <a:rPr lang="ru-RU" sz="3200" dirty="0" err="1"/>
              <a:t>заводі</a:t>
            </a:r>
            <a:r>
              <a:rPr lang="ru-RU" sz="3200" dirty="0"/>
              <a:t> </a:t>
            </a:r>
            <a:r>
              <a:rPr lang="ru-RU" sz="3200" dirty="0" err="1"/>
              <a:t>пропрацювала</a:t>
            </a:r>
            <a:r>
              <a:rPr lang="ru-RU" sz="3200" dirty="0"/>
              <a:t> в </a:t>
            </a:r>
            <a:r>
              <a:rPr lang="ru-RU" sz="3200" dirty="0" err="1"/>
              <a:t>цілому</a:t>
            </a:r>
            <a:r>
              <a:rPr lang="ru-RU" sz="3200" dirty="0"/>
              <a:t> 210 </a:t>
            </a:r>
            <a:r>
              <a:rPr lang="ru-RU" sz="3200" dirty="0" err="1"/>
              <a:t>років</a:t>
            </a:r>
            <a:r>
              <a:rPr lang="ru-RU" sz="3200" dirty="0"/>
              <a:t>. З них </a:t>
            </a:r>
            <a:r>
              <a:rPr lang="ru-RU" sz="3200" dirty="0" err="1"/>
              <a:t>півсотні</a:t>
            </a:r>
            <a:r>
              <a:rPr lang="ru-RU" sz="3200" dirty="0"/>
              <a:t> </a:t>
            </a:r>
            <a:r>
              <a:rPr lang="ru-RU" sz="3200" dirty="0" err="1"/>
              <a:t>років</a:t>
            </a:r>
            <a:r>
              <a:rPr lang="ru-RU" sz="3200" dirty="0"/>
              <a:t> </a:t>
            </a:r>
            <a:r>
              <a:rPr lang="ru-RU" sz="3200" dirty="0" err="1"/>
              <a:t>припадає</a:t>
            </a:r>
            <a:r>
              <a:rPr lang="ru-RU" sz="3200" dirty="0"/>
              <a:t> на </a:t>
            </a:r>
            <a:r>
              <a:rPr lang="ru-RU" sz="3200" dirty="0" err="1"/>
              <a:t>частку</a:t>
            </a:r>
            <a:r>
              <a:rPr lang="ru-RU" sz="3200" dirty="0"/>
              <a:t> батька. А </a:t>
            </a:r>
            <a:r>
              <a:rPr lang="ru-RU" sz="3200" dirty="0" err="1"/>
              <a:t>син</a:t>
            </a:r>
            <a:r>
              <a:rPr lang="ru-RU" sz="3200" dirty="0"/>
              <a:t> </a:t>
            </a:r>
            <a:r>
              <a:rPr lang="ru-RU" sz="3200" dirty="0" err="1"/>
              <a:t>потомственого</a:t>
            </a:r>
            <a:r>
              <a:rPr lang="ru-RU" sz="3200" dirty="0"/>
              <a:t> </a:t>
            </a:r>
            <a:r>
              <a:rPr lang="ru-RU" sz="3200" dirty="0" err="1"/>
              <a:t>металурга</a:t>
            </a:r>
            <a:r>
              <a:rPr lang="ru-RU" sz="3200" dirty="0"/>
              <a:t> і сам </a:t>
            </a:r>
            <a:r>
              <a:rPr lang="ru-RU" sz="3200" dirty="0" err="1"/>
              <a:t>робочий</a:t>
            </a:r>
            <a:r>
              <a:rPr lang="ru-RU" sz="3200" dirty="0"/>
              <a:t> </a:t>
            </a:r>
            <a:r>
              <a:rPr lang="ru-RU" sz="3200" dirty="0" err="1"/>
              <a:t>ливарного</a:t>
            </a:r>
            <a:r>
              <a:rPr lang="ru-RU" sz="3200" dirty="0"/>
              <a:t> цеху Василь </a:t>
            </a:r>
            <a:r>
              <a:rPr lang="ru-RU" sz="3200" dirty="0" err="1"/>
              <a:t>Іванович</a:t>
            </a:r>
            <a:r>
              <a:rPr lang="ru-RU" sz="3200" dirty="0"/>
              <a:t> </a:t>
            </a:r>
            <a:r>
              <a:rPr lang="ru-RU" sz="3200" dirty="0" err="1"/>
              <a:t>Недбаєв</a:t>
            </a:r>
            <a:r>
              <a:rPr lang="ru-RU" sz="3200" dirty="0"/>
              <a:t> </a:t>
            </a:r>
            <a:r>
              <a:rPr lang="ru-RU" sz="3200" dirty="0" err="1"/>
              <a:t>пов'язав</a:t>
            </a:r>
            <a:r>
              <a:rPr lang="ru-RU" sz="3200" dirty="0"/>
              <a:t> свою долю з </a:t>
            </a:r>
            <a:r>
              <a:rPr lang="ru-RU" sz="3200" dirty="0" err="1"/>
              <a:t>армією</a:t>
            </a:r>
            <a:r>
              <a:rPr lang="ru-RU" sz="3200" dirty="0"/>
              <a:t> </a:t>
            </a:r>
            <a:r>
              <a:rPr lang="ru-RU" sz="3200" dirty="0" err="1"/>
              <a:t>ще</a:t>
            </a:r>
            <a:r>
              <a:rPr lang="ru-RU" sz="3200" dirty="0"/>
              <a:t> в 1923 </a:t>
            </a:r>
            <a:r>
              <a:rPr lang="ru-RU" sz="3200" dirty="0" err="1"/>
              <a:t>році</a:t>
            </a:r>
            <a:r>
              <a:rPr lang="ru-RU" sz="3200" dirty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5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10.02.2014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576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02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4104456" cy="5760640"/>
          </a:xfrm>
        </p:spPr>
        <p:txBody>
          <a:bodyPr/>
          <a:lstStyle/>
          <a:p>
            <a:r>
              <a:rPr lang="ru-RU" dirty="0" err="1"/>
              <a:t>Вісімнадцятирічним</a:t>
            </a:r>
            <a:r>
              <a:rPr lang="ru-RU" dirty="0"/>
              <a:t> </a:t>
            </a:r>
            <a:r>
              <a:rPr lang="ru-RU" dirty="0" err="1"/>
              <a:t>хлопчиною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вступив до </a:t>
            </a:r>
            <a:r>
              <a:rPr lang="ru-RU" dirty="0" err="1"/>
              <a:t>Харківської</a:t>
            </a:r>
            <a:r>
              <a:rPr lang="ru-RU" dirty="0"/>
              <a:t> школу </a:t>
            </a:r>
            <a:r>
              <a:rPr lang="ru-RU" dirty="0" err="1"/>
              <a:t>Червоних</a:t>
            </a:r>
            <a:r>
              <a:rPr lang="ru-RU" dirty="0"/>
              <a:t> </a:t>
            </a:r>
            <a:r>
              <a:rPr lang="ru-RU" dirty="0" smtClean="0"/>
              <a:t>старшин, </a:t>
            </a:r>
            <a:r>
              <a:rPr lang="ru-RU" dirty="0"/>
              <a:t>а в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переддень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 </a:t>
            </a:r>
            <a:r>
              <a:rPr lang="ru-RU" dirty="0" smtClean="0"/>
              <a:t>      (</a:t>
            </a:r>
            <a:r>
              <a:rPr lang="ru-RU" dirty="0"/>
              <a:t>5 </a:t>
            </a:r>
            <a:r>
              <a:rPr lang="ru-RU" dirty="0" err="1"/>
              <a:t>травня</a:t>
            </a:r>
            <a:r>
              <a:rPr lang="ru-RU" dirty="0"/>
              <a:t> 1941 року)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Військову</a:t>
            </a:r>
            <a:r>
              <a:rPr lang="ru-RU" dirty="0"/>
              <a:t> </a:t>
            </a:r>
            <a:r>
              <a:rPr lang="ru-RU" dirty="0" err="1"/>
              <a:t>академію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Фрунзе. </a:t>
            </a:r>
            <a:r>
              <a:rPr lang="ru-RU" dirty="0" err="1"/>
              <a:t>Відтоді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служив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бойовими</a:t>
            </a:r>
            <a:r>
              <a:rPr lang="ru-RU" dirty="0"/>
              <a:t> знаменами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smtClean="0"/>
              <a:t>сил, </a:t>
            </a:r>
            <a:r>
              <a:rPr lang="ru-RU" dirty="0"/>
              <a:t>бив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загарбників</a:t>
            </a:r>
            <a:r>
              <a:rPr lang="ru-RU" dirty="0"/>
              <a:t> на </a:t>
            </a:r>
            <a:r>
              <a:rPr lang="ru-RU" dirty="0" err="1"/>
              <a:t>східних</a:t>
            </a:r>
            <a:r>
              <a:rPr lang="ru-RU" dirty="0"/>
              <a:t> і </a:t>
            </a:r>
            <a:r>
              <a:rPr lang="ru-RU" dirty="0" err="1"/>
              <a:t>західних</a:t>
            </a:r>
            <a:r>
              <a:rPr lang="ru-RU" dirty="0"/>
              <a:t> кордонах.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10.02.2014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78" y="1412776"/>
            <a:ext cx="434545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49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5760640"/>
          </a:xfrm>
        </p:spPr>
        <p:txBody>
          <a:bodyPr/>
          <a:lstStyle/>
          <a:p>
            <a:pPr algn="just"/>
            <a:r>
              <a:rPr lang="ru-RU" sz="2300" dirty="0"/>
              <a:t>22 </a:t>
            </a:r>
            <a:r>
              <a:rPr lang="ru-RU" sz="2300" dirty="0" err="1"/>
              <a:t>червня</a:t>
            </a:r>
            <a:r>
              <a:rPr lang="ru-RU" sz="2300" dirty="0"/>
              <a:t> 1941 </a:t>
            </a:r>
            <a:r>
              <a:rPr lang="ru-RU" sz="2300" dirty="0" err="1" smtClean="0"/>
              <a:t>Недбаєв</a:t>
            </a:r>
            <a:r>
              <a:rPr lang="ru-RU" sz="2300" dirty="0" smtClean="0"/>
              <a:t> вступив </a:t>
            </a:r>
            <a:r>
              <a:rPr lang="ru-RU" sz="2300" dirty="0"/>
              <a:t>в </a:t>
            </a:r>
            <a:r>
              <a:rPr lang="ru-RU" sz="2300" dirty="0" err="1"/>
              <a:t>перші</a:t>
            </a:r>
            <a:r>
              <a:rPr lang="ru-RU" sz="2300" dirty="0"/>
              <a:t> </a:t>
            </a:r>
            <a:r>
              <a:rPr lang="ru-RU" sz="2300" dirty="0" err="1"/>
              <a:t>бої</a:t>
            </a:r>
            <a:r>
              <a:rPr lang="ru-RU" sz="2300" dirty="0"/>
              <a:t> з </a:t>
            </a:r>
            <a:r>
              <a:rPr lang="ru-RU" sz="2300" dirty="0" err="1"/>
              <a:t>гітлерівськими</a:t>
            </a:r>
            <a:r>
              <a:rPr lang="ru-RU" sz="2300" dirty="0"/>
              <a:t> </a:t>
            </a:r>
            <a:r>
              <a:rPr lang="ru-RU" sz="2300" dirty="0" err="1" smtClean="0"/>
              <a:t>загарбниками</a:t>
            </a:r>
            <a:r>
              <a:rPr lang="ru-RU" sz="2300" dirty="0" smtClean="0"/>
              <a:t>, </a:t>
            </a:r>
            <a:r>
              <a:rPr lang="ru-RU" sz="2300" dirty="0" err="1"/>
              <a:t>віроломно</a:t>
            </a:r>
            <a:r>
              <a:rPr lang="ru-RU" sz="2300" dirty="0"/>
              <a:t> напали на </a:t>
            </a:r>
            <a:r>
              <a:rPr lang="ru-RU" sz="2300" dirty="0" err="1" smtClean="0"/>
              <a:t>Батьківщину</a:t>
            </a:r>
            <a:r>
              <a:rPr lang="ru-RU" sz="2300" dirty="0" smtClean="0"/>
              <a:t>, </a:t>
            </a:r>
            <a:r>
              <a:rPr lang="ru-RU" sz="2300" dirty="0" err="1"/>
              <a:t>потім</a:t>
            </a:r>
            <a:r>
              <a:rPr lang="ru-RU" sz="2300" dirty="0"/>
              <a:t> </a:t>
            </a:r>
            <a:r>
              <a:rPr lang="ru-RU" sz="2300" dirty="0" err="1"/>
              <a:t>воював</a:t>
            </a:r>
            <a:r>
              <a:rPr lang="ru-RU" sz="2300" dirty="0"/>
              <a:t> на </a:t>
            </a:r>
            <a:r>
              <a:rPr lang="ru-RU" sz="2300" dirty="0" err="1"/>
              <a:t>різних</a:t>
            </a:r>
            <a:r>
              <a:rPr lang="ru-RU" sz="2300" dirty="0"/>
              <a:t> фронтах. </a:t>
            </a:r>
            <a:r>
              <a:rPr lang="ru-RU" sz="2300" dirty="0" err="1"/>
              <a:t>Чотири</a:t>
            </a:r>
            <a:r>
              <a:rPr lang="ru-RU" sz="2300" dirty="0"/>
              <a:t> рази </a:t>
            </a:r>
            <a:r>
              <a:rPr lang="ru-RU" sz="2300" dirty="0" err="1"/>
              <a:t>був</a:t>
            </a:r>
            <a:r>
              <a:rPr lang="ru-RU" sz="2300" dirty="0"/>
              <a:t> поранений і один раз </a:t>
            </a:r>
            <a:r>
              <a:rPr lang="ru-RU" sz="2300" dirty="0" err="1"/>
              <a:t>контужений</a:t>
            </a:r>
            <a:r>
              <a:rPr lang="ru-RU" sz="2300" dirty="0"/>
              <a:t>. </a:t>
            </a:r>
            <a:r>
              <a:rPr lang="ru-RU" sz="2300" dirty="0" err="1"/>
              <a:t>Залікувавши</a:t>
            </a:r>
            <a:r>
              <a:rPr lang="ru-RU" sz="2300" dirty="0"/>
              <a:t> </a:t>
            </a:r>
            <a:r>
              <a:rPr lang="ru-RU" sz="2300" dirty="0" smtClean="0"/>
              <a:t>рани, </a:t>
            </a:r>
            <a:r>
              <a:rPr lang="ru-RU" sz="2300" dirty="0" err="1"/>
              <a:t>він</a:t>
            </a:r>
            <a:r>
              <a:rPr lang="ru-RU" sz="2300" dirty="0"/>
              <a:t> </a:t>
            </a:r>
            <a:r>
              <a:rPr lang="ru-RU" sz="2300" dirty="0" err="1"/>
              <a:t>знову</a:t>
            </a:r>
            <a:r>
              <a:rPr lang="ru-RU" sz="2300" dirty="0"/>
              <a:t> ставав у </a:t>
            </a:r>
            <a:r>
              <a:rPr lang="ru-RU" sz="2300" dirty="0" err="1"/>
              <a:t>стрій</a:t>
            </a:r>
            <a:r>
              <a:rPr lang="ru-RU" sz="2300" dirty="0"/>
              <a:t> </a:t>
            </a:r>
            <a:r>
              <a:rPr lang="ru-RU" sz="2300" dirty="0" smtClean="0"/>
              <a:t>.</a:t>
            </a:r>
            <a:endParaRPr lang="ru-RU" sz="2300" dirty="0"/>
          </a:p>
          <a:p>
            <a:pPr algn="just"/>
            <a:r>
              <a:rPr lang="ru-RU" sz="2300" dirty="0"/>
              <a:t>20 </a:t>
            </a:r>
            <a:r>
              <a:rPr lang="ru-RU" sz="2300" dirty="0" err="1"/>
              <a:t>квітня</a:t>
            </a:r>
            <a:r>
              <a:rPr lang="ru-RU" sz="2300" dirty="0"/>
              <a:t> 1945 В. І. </a:t>
            </a:r>
            <a:r>
              <a:rPr lang="ru-RU" sz="2300" dirty="0" err="1" smtClean="0"/>
              <a:t>Недбаєв</a:t>
            </a:r>
            <a:r>
              <a:rPr lang="ru-RU" sz="2300" dirty="0" smtClean="0"/>
              <a:t>, </a:t>
            </a:r>
            <a:r>
              <a:rPr lang="ru-RU" sz="2300" dirty="0" err="1"/>
              <a:t>командуючи</a:t>
            </a:r>
            <a:r>
              <a:rPr lang="ru-RU" sz="2300" dirty="0"/>
              <a:t> 358 </a:t>
            </a:r>
            <a:r>
              <a:rPr lang="ru-RU" sz="2300" dirty="0" err="1"/>
              <a:t>стрілецьким</a:t>
            </a:r>
            <a:r>
              <a:rPr lang="ru-RU" sz="2300" dirty="0"/>
              <a:t> полком 136 </a:t>
            </a:r>
            <a:r>
              <a:rPr lang="ru-RU" sz="2300" dirty="0" err="1"/>
              <a:t>стрілецької</a:t>
            </a:r>
            <a:r>
              <a:rPr lang="ru-RU" sz="2300" dirty="0"/>
              <a:t> </a:t>
            </a:r>
            <a:r>
              <a:rPr lang="ru-RU" sz="2300" dirty="0" err="1"/>
              <a:t>дивізії</a:t>
            </a:r>
            <a:r>
              <a:rPr lang="ru-RU" sz="2300" dirty="0"/>
              <a:t> </a:t>
            </a:r>
            <a:r>
              <a:rPr lang="ru-RU" sz="2300" dirty="0" smtClean="0"/>
              <a:t>70-ї </a:t>
            </a:r>
            <a:r>
              <a:rPr lang="ru-RU" sz="2300" dirty="0" err="1" smtClean="0"/>
              <a:t>армії</a:t>
            </a:r>
            <a:r>
              <a:rPr lang="ru-RU" sz="2300" dirty="0" smtClean="0"/>
              <a:t>, </a:t>
            </a:r>
            <a:r>
              <a:rPr lang="ru-RU" sz="2300" dirty="0" err="1"/>
              <a:t>вміло</a:t>
            </a:r>
            <a:r>
              <a:rPr lang="ru-RU" sz="2300" dirty="0"/>
              <a:t> </a:t>
            </a:r>
            <a:r>
              <a:rPr lang="ru-RU" sz="2300" dirty="0" err="1"/>
              <a:t>організував</a:t>
            </a:r>
            <a:r>
              <a:rPr lang="ru-RU" sz="2300" dirty="0"/>
              <a:t> </a:t>
            </a:r>
            <a:r>
              <a:rPr lang="ru-RU" sz="2300" dirty="0" err="1"/>
              <a:t>форсування</a:t>
            </a:r>
            <a:r>
              <a:rPr lang="ru-RU" sz="2300" dirty="0"/>
              <a:t> Одеру в </a:t>
            </a:r>
            <a:r>
              <a:rPr lang="ru-RU" sz="2300" dirty="0" err="1"/>
              <a:t>його</a:t>
            </a:r>
            <a:r>
              <a:rPr lang="ru-RU" sz="2300" dirty="0"/>
              <a:t> </a:t>
            </a:r>
            <a:r>
              <a:rPr lang="ru-RU" sz="2300" dirty="0" err="1"/>
              <a:t>пониззі</a:t>
            </a:r>
            <a:r>
              <a:rPr lang="ru-RU" sz="2300" dirty="0"/>
              <a:t> </a:t>
            </a:r>
            <a:r>
              <a:rPr lang="ru-RU" sz="2300" dirty="0" err="1"/>
              <a:t>схід</a:t>
            </a:r>
            <a:r>
              <a:rPr lang="ru-RU" sz="2300" dirty="0"/>
              <a:t> </a:t>
            </a:r>
            <a:r>
              <a:rPr lang="ru-RU" sz="2300" dirty="0" err="1" smtClean="0"/>
              <a:t>Унтершлегена</a:t>
            </a:r>
            <a:r>
              <a:rPr lang="ru-RU" sz="2300" dirty="0" smtClean="0"/>
              <a:t>. </a:t>
            </a:r>
            <a:r>
              <a:rPr lang="ru-RU" sz="2300" dirty="0" err="1"/>
              <a:t>Річка</a:t>
            </a:r>
            <a:r>
              <a:rPr lang="ru-RU" sz="2300" dirty="0"/>
              <a:t> тут </a:t>
            </a:r>
            <a:r>
              <a:rPr lang="ru-RU" sz="2300" dirty="0" err="1"/>
              <a:t>утворила</a:t>
            </a:r>
            <a:r>
              <a:rPr lang="ru-RU" sz="2300" dirty="0"/>
              <a:t> два широких </a:t>
            </a:r>
            <a:r>
              <a:rPr lang="ru-RU" sz="2300" dirty="0" smtClean="0"/>
              <a:t>рукава-Ост-Одер </a:t>
            </a:r>
            <a:r>
              <a:rPr lang="ru-RU" sz="2300" dirty="0"/>
              <a:t>і </a:t>
            </a:r>
            <a:r>
              <a:rPr lang="ru-RU" sz="2300" dirty="0" smtClean="0"/>
              <a:t>Вест-Одер. </a:t>
            </a:r>
            <a:r>
              <a:rPr lang="ru-RU" sz="2300" dirty="0" err="1"/>
              <a:t>Між</a:t>
            </a:r>
            <a:r>
              <a:rPr lang="ru-RU" sz="2300" dirty="0"/>
              <a:t> </a:t>
            </a:r>
            <a:r>
              <a:rPr lang="ru-RU" sz="2300" dirty="0" err="1"/>
              <a:t>двома</a:t>
            </a:r>
            <a:r>
              <a:rPr lang="ru-RU" sz="2300" dirty="0"/>
              <a:t> рукавами </a:t>
            </a:r>
            <a:r>
              <a:rPr lang="ru-RU" sz="2300" dirty="0" err="1"/>
              <a:t>річки</a:t>
            </a:r>
            <a:r>
              <a:rPr lang="ru-RU" sz="2300" dirty="0"/>
              <a:t> </a:t>
            </a:r>
            <a:r>
              <a:rPr lang="ru-RU" sz="2300" dirty="0" err="1"/>
              <a:t>простягалася</a:t>
            </a:r>
            <a:r>
              <a:rPr lang="ru-RU" sz="2300" dirty="0"/>
              <a:t> </a:t>
            </a:r>
            <a:r>
              <a:rPr lang="ru-RU" sz="2300" dirty="0" err="1"/>
              <a:t>чотирикілометрова</a:t>
            </a:r>
            <a:r>
              <a:rPr lang="ru-RU" sz="2300" dirty="0"/>
              <a:t> </a:t>
            </a:r>
            <a:r>
              <a:rPr lang="ru-RU" sz="2300" dirty="0" err="1" smtClean="0"/>
              <a:t>заплава</a:t>
            </a:r>
            <a:r>
              <a:rPr lang="ru-RU" sz="2300" dirty="0" smtClean="0"/>
              <a:t>, </a:t>
            </a:r>
            <a:r>
              <a:rPr lang="ru-RU" sz="2300" dirty="0"/>
              <a:t>затоплена </a:t>
            </a:r>
            <a:r>
              <a:rPr lang="ru-RU" sz="2300" dirty="0" smtClean="0"/>
              <a:t>водою, </a:t>
            </a:r>
            <a:r>
              <a:rPr lang="ru-RU" sz="2300" dirty="0" err="1"/>
              <a:t>порізана</a:t>
            </a:r>
            <a:r>
              <a:rPr lang="ru-RU" sz="2300" dirty="0"/>
              <a:t> </a:t>
            </a:r>
            <a:r>
              <a:rPr lang="ru-RU" sz="2300" dirty="0" err="1"/>
              <a:t>безліччю</a:t>
            </a:r>
            <a:r>
              <a:rPr lang="ru-RU" sz="2300" dirty="0"/>
              <a:t> </a:t>
            </a:r>
            <a:r>
              <a:rPr lang="ru-RU" sz="2300" dirty="0" smtClean="0"/>
              <a:t>проток, </a:t>
            </a:r>
            <a:r>
              <a:rPr lang="ru-RU" sz="2300" dirty="0" err="1"/>
              <a:t>каналів</a:t>
            </a:r>
            <a:r>
              <a:rPr lang="ru-RU" sz="2300" dirty="0"/>
              <a:t> і дамб. </a:t>
            </a:r>
            <a:r>
              <a:rPr lang="ru-RU" sz="2300" dirty="0" err="1"/>
              <a:t>Фашисти</a:t>
            </a:r>
            <a:r>
              <a:rPr lang="ru-RU" sz="2300" dirty="0"/>
              <a:t> </a:t>
            </a:r>
            <a:r>
              <a:rPr lang="ru-RU" sz="2300" dirty="0" err="1" smtClean="0"/>
              <a:t>вважали</a:t>
            </a:r>
            <a:r>
              <a:rPr lang="ru-RU" sz="2300" dirty="0" smtClean="0"/>
              <a:t>, </a:t>
            </a:r>
            <a:r>
              <a:rPr lang="ru-RU" sz="2300" dirty="0" err="1"/>
              <a:t>що</a:t>
            </a:r>
            <a:r>
              <a:rPr lang="ru-RU" sz="2300" dirty="0"/>
              <a:t> на </a:t>
            </a:r>
            <a:r>
              <a:rPr lang="ru-RU" sz="2300" dirty="0" err="1"/>
              <a:t>цьому</a:t>
            </a:r>
            <a:r>
              <a:rPr lang="ru-RU" sz="2300" dirty="0"/>
              <a:t> </a:t>
            </a:r>
            <a:r>
              <a:rPr lang="ru-RU" sz="2300" dirty="0" err="1"/>
              <a:t>важкопрохідні</a:t>
            </a:r>
            <a:r>
              <a:rPr lang="ru-RU" sz="2300" dirty="0"/>
              <a:t> </a:t>
            </a:r>
            <a:r>
              <a:rPr lang="ru-RU" sz="2300" dirty="0" err="1"/>
              <a:t>ділянці</a:t>
            </a:r>
            <a:r>
              <a:rPr lang="ru-RU" sz="2300" dirty="0"/>
              <a:t> </a:t>
            </a:r>
            <a:r>
              <a:rPr lang="ru-RU" sz="2300" dirty="0" err="1"/>
              <a:t>форсувати</a:t>
            </a:r>
            <a:r>
              <a:rPr lang="ru-RU" sz="2300" dirty="0"/>
              <a:t> </a:t>
            </a:r>
            <a:r>
              <a:rPr lang="ru-RU" sz="2300" dirty="0" err="1"/>
              <a:t>річку</a:t>
            </a:r>
            <a:r>
              <a:rPr lang="ru-RU" sz="2300" dirty="0"/>
              <a:t> </a:t>
            </a:r>
            <a:r>
              <a:rPr lang="ru-RU" sz="2300" dirty="0" err="1"/>
              <a:t>неможливо</a:t>
            </a:r>
            <a:r>
              <a:rPr lang="ru-RU" sz="2300" dirty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2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10.02.2014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575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37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5760640"/>
          </a:xfrm>
        </p:spPr>
        <p:txBody>
          <a:bodyPr/>
          <a:lstStyle/>
          <a:p>
            <a:pPr algn="just"/>
            <a:endParaRPr lang="ru-RU" sz="2500" dirty="0" smtClean="0"/>
          </a:p>
          <a:p>
            <a:pPr algn="just"/>
            <a:r>
              <a:rPr lang="ru-RU" sz="2500" dirty="0" smtClean="0"/>
              <a:t>Полковник </a:t>
            </a:r>
            <a:r>
              <a:rPr lang="ru-RU" sz="2500" dirty="0" err="1" smtClean="0"/>
              <a:t>гвардії</a:t>
            </a:r>
            <a:r>
              <a:rPr lang="ru-RU" sz="2500" dirty="0" smtClean="0"/>
              <a:t> </a:t>
            </a:r>
            <a:r>
              <a:rPr lang="ru-RU" sz="2500" dirty="0" err="1" smtClean="0"/>
              <a:t>Недбаєв</a:t>
            </a:r>
            <a:r>
              <a:rPr lang="ru-RU" sz="2500" dirty="0" smtClean="0"/>
              <a:t> </a:t>
            </a:r>
            <a:r>
              <a:rPr lang="ru-RU" sz="2500" dirty="0"/>
              <a:t>перехитрив ворога. За </a:t>
            </a:r>
            <a:r>
              <a:rPr lang="ru-RU" sz="2500" dirty="0" err="1"/>
              <a:t>погодженням</a:t>
            </a:r>
            <a:r>
              <a:rPr lang="ru-RU" sz="2500" dirty="0"/>
              <a:t> з </a:t>
            </a:r>
            <a:r>
              <a:rPr lang="ru-RU" sz="2500" dirty="0" err="1"/>
              <a:t>командуванням</a:t>
            </a:r>
            <a:r>
              <a:rPr lang="ru-RU" sz="2500" dirty="0"/>
              <a:t> </a:t>
            </a:r>
            <a:r>
              <a:rPr lang="ru-RU" sz="2500" dirty="0" smtClean="0"/>
              <a:t>136-ї </a:t>
            </a:r>
            <a:r>
              <a:rPr lang="ru-RU" sz="2500" dirty="0" err="1"/>
              <a:t>стрілецької</a:t>
            </a:r>
            <a:r>
              <a:rPr lang="ru-RU" sz="2500" dirty="0"/>
              <a:t> </a:t>
            </a:r>
            <a:r>
              <a:rPr lang="ru-RU" sz="2500" dirty="0" err="1"/>
              <a:t>дивізії</a:t>
            </a:r>
            <a:r>
              <a:rPr lang="ru-RU" sz="2500" dirty="0"/>
              <a:t> </a:t>
            </a:r>
            <a:r>
              <a:rPr lang="ru-RU" sz="2500" dirty="0" err="1"/>
              <a:t>його</a:t>
            </a:r>
            <a:r>
              <a:rPr lang="ru-RU" sz="2500" dirty="0"/>
              <a:t> полк почав переправу на </a:t>
            </a:r>
            <a:r>
              <a:rPr lang="ru-RU" sz="2500" dirty="0" err="1"/>
              <a:t>дві</a:t>
            </a:r>
            <a:r>
              <a:rPr lang="ru-RU" sz="2500" dirty="0"/>
              <a:t> </a:t>
            </a:r>
            <a:r>
              <a:rPr lang="ru-RU" sz="2500" dirty="0" err="1"/>
              <a:t>години</a:t>
            </a:r>
            <a:r>
              <a:rPr lang="ru-RU" sz="2500" dirty="0"/>
              <a:t> </a:t>
            </a:r>
            <a:r>
              <a:rPr lang="ru-RU" sz="2500" dirty="0" err="1" smtClean="0"/>
              <a:t>раніше</a:t>
            </a:r>
            <a:r>
              <a:rPr lang="ru-RU" sz="2500" dirty="0" smtClean="0"/>
              <a:t>, </a:t>
            </a:r>
            <a:r>
              <a:rPr lang="ru-RU" sz="2500" dirty="0" err="1"/>
              <a:t>ніж</a:t>
            </a:r>
            <a:r>
              <a:rPr lang="ru-RU" sz="2500" dirty="0"/>
              <a:t> </a:t>
            </a:r>
            <a:r>
              <a:rPr lang="ru-RU" sz="2500" dirty="0" smtClean="0"/>
              <a:t>полки, </a:t>
            </a:r>
            <a:r>
              <a:rPr lang="ru-RU" sz="2500" dirty="0" err="1"/>
              <a:t>що</a:t>
            </a:r>
            <a:r>
              <a:rPr lang="ru-RU" sz="2500" dirty="0"/>
              <a:t> наступали на головному </a:t>
            </a:r>
            <a:r>
              <a:rPr lang="ru-RU" sz="2500" dirty="0" err="1" smtClean="0"/>
              <a:t>напрямку</a:t>
            </a:r>
            <a:r>
              <a:rPr lang="ru-RU" sz="2500" dirty="0" smtClean="0"/>
              <a:t>. </a:t>
            </a:r>
            <a:r>
              <a:rPr lang="ru-RU" sz="2500" dirty="0" err="1"/>
              <a:t>Під</a:t>
            </a:r>
            <a:r>
              <a:rPr lang="ru-RU" sz="2500" dirty="0"/>
              <a:t> </a:t>
            </a:r>
            <a:r>
              <a:rPr lang="ru-RU" sz="2500" dirty="0" err="1"/>
              <a:t>прикриттям</a:t>
            </a:r>
            <a:r>
              <a:rPr lang="ru-RU" sz="2500" dirty="0"/>
              <a:t> </a:t>
            </a:r>
            <a:r>
              <a:rPr lang="ru-RU" sz="2500" dirty="0" err="1"/>
              <a:t>темряви</a:t>
            </a:r>
            <a:r>
              <a:rPr lang="ru-RU" sz="2500" dirty="0"/>
              <a:t> і густого туману </a:t>
            </a:r>
            <a:r>
              <a:rPr lang="ru-RU" sz="2500" dirty="0" err="1"/>
              <a:t>піхотинці</a:t>
            </a:r>
            <a:r>
              <a:rPr lang="ru-RU" sz="2500" dirty="0"/>
              <a:t> </a:t>
            </a:r>
            <a:r>
              <a:rPr lang="ru-RU" sz="2500" dirty="0" err="1"/>
              <a:t>пливли</a:t>
            </a:r>
            <a:r>
              <a:rPr lang="ru-RU" sz="2500" dirty="0"/>
              <a:t> </a:t>
            </a:r>
            <a:r>
              <a:rPr lang="ru-RU" sz="2500" dirty="0" smtClean="0"/>
              <a:t>тихо, </a:t>
            </a:r>
            <a:r>
              <a:rPr lang="ru-RU" sz="2500" dirty="0"/>
              <a:t>без </a:t>
            </a:r>
            <a:r>
              <a:rPr lang="ru-RU" sz="2500" dirty="0" err="1"/>
              <a:t>єдиного</a:t>
            </a:r>
            <a:r>
              <a:rPr lang="ru-RU" sz="2500" dirty="0"/>
              <a:t> </a:t>
            </a:r>
            <a:r>
              <a:rPr lang="ru-RU" sz="2500" dirty="0" err="1" smtClean="0"/>
              <a:t>сплеску</a:t>
            </a:r>
            <a:r>
              <a:rPr lang="ru-RU" sz="2500" dirty="0" smtClean="0"/>
              <a:t>, </a:t>
            </a:r>
            <a:r>
              <a:rPr lang="ru-RU" sz="2500" dirty="0" err="1"/>
              <a:t>несподівано</a:t>
            </a:r>
            <a:r>
              <a:rPr lang="ru-RU" sz="2500" dirty="0"/>
              <a:t> для </a:t>
            </a:r>
            <a:r>
              <a:rPr lang="ru-RU" sz="2500" dirty="0" err="1"/>
              <a:t>німців</a:t>
            </a:r>
            <a:r>
              <a:rPr lang="ru-RU" sz="2500" dirty="0"/>
              <a:t> </a:t>
            </a:r>
            <a:r>
              <a:rPr lang="ru-RU" sz="2500" dirty="0" err="1"/>
              <a:t>з'явилися</a:t>
            </a:r>
            <a:r>
              <a:rPr lang="ru-RU" sz="2500" dirty="0"/>
              <a:t> на </a:t>
            </a:r>
            <a:r>
              <a:rPr lang="ru-RU" sz="2500" dirty="0" err="1"/>
              <a:t>західному</a:t>
            </a:r>
            <a:r>
              <a:rPr lang="ru-RU" sz="2500" dirty="0"/>
              <a:t> </a:t>
            </a:r>
            <a:r>
              <a:rPr lang="ru-RU" sz="2500" dirty="0" err="1"/>
              <a:t>березі</a:t>
            </a:r>
            <a:r>
              <a:rPr lang="ru-RU" sz="2500" dirty="0"/>
              <a:t> Одеру і </a:t>
            </a:r>
            <a:r>
              <a:rPr lang="ru-RU" sz="2500" dirty="0" err="1"/>
              <a:t>після</a:t>
            </a:r>
            <a:r>
              <a:rPr lang="ru-RU" sz="2500" dirty="0"/>
              <a:t> </a:t>
            </a:r>
            <a:r>
              <a:rPr lang="ru-RU" sz="2500" dirty="0" err="1"/>
              <a:t>двогодинного</a:t>
            </a:r>
            <a:r>
              <a:rPr lang="ru-RU" sz="2500" dirty="0"/>
              <a:t> </a:t>
            </a:r>
            <a:r>
              <a:rPr lang="ru-RU" sz="2500" dirty="0" err="1"/>
              <a:t>запеклого</a:t>
            </a:r>
            <a:r>
              <a:rPr lang="ru-RU" sz="2500" dirty="0"/>
              <a:t> бою </a:t>
            </a:r>
            <a:r>
              <a:rPr lang="ru-RU" sz="2500" dirty="0" err="1"/>
              <a:t>захопили</a:t>
            </a:r>
            <a:r>
              <a:rPr lang="ru-RU" sz="2500" dirty="0"/>
              <a:t> першу і другу </a:t>
            </a:r>
            <a:r>
              <a:rPr lang="ru-RU" sz="2500" dirty="0" err="1"/>
              <a:t>траншеї</a:t>
            </a:r>
            <a:r>
              <a:rPr lang="ru-RU" sz="2500" dirty="0"/>
              <a:t> противника. На </a:t>
            </a:r>
            <a:r>
              <a:rPr lang="ru-RU" sz="2500" dirty="0" err="1"/>
              <a:t>передніх</a:t>
            </a:r>
            <a:r>
              <a:rPr lang="ru-RU" sz="2500" dirty="0"/>
              <a:t> </a:t>
            </a:r>
            <a:r>
              <a:rPr lang="ru-RU" sz="2500" dirty="0" err="1"/>
              <a:t>човнах</a:t>
            </a:r>
            <a:r>
              <a:rPr lang="ru-RU" sz="2500" dirty="0"/>
              <a:t> </a:t>
            </a:r>
            <a:r>
              <a:rPr lang="ru-RU" sz="2500" dirty="0" err="1"/>
              <a:t>були</a:t>
            </a:r>
            <a:r>
              <a:rPr lang="ru-RU" sz="2500" dirty="0"/>
              <a:t> </a:t>
            </a:r>
            <a:r>
              <a:rPr lang="ru-RU" sz="2500" dirty="0" err="1"/>
              <a:t>розвідники</a:t>
            </a:r>
            <a:r>
              <a:rPr lang="ru-RU" sz="2500" dirty="0"/>
              <a:t> старшого </a:t>
            </a:r>
            <a:r>
              <a:rPr lang="ru-RU" sz="2500" dirty="0" smtClean="0"/>
              <a:t>лейтенанта П</a:t>
            </a:r>
            <a:r>
              <a:rPr lang="ru-RU" sz="2500" dirty="0"/>
              <a:t>. А. </a:t>
            </a:r>
            <a:r>
              <a:rPr lang="ru-RU" sz="2500" dirty="0" smtClean="0"/>
              <a:t>Чернова, </a:t>
            </a:r>
            <a:r>
              <a:rPr lang="ru-RU" sz="2500" dirty="0" err="1"/>
              <a:t>які</a:t>
            </a:r>
            <a:r>
              <a:rPr lang="ru-RU" sz="2500" dirty="0"/>
              <a:t> </a:t>
            </a:r>
            <a:r>
              <a:rPr lang="ru-RU" sz="2500" dirty="0" err="1"/>
              <a:t>напередодні</a:t>
            </a:r>
            <a:r>
              <a:rPr lang="ru-RU" sz="2500" dirty="0"/>
              <a:t> </a:t>
            </a:r>
            <a:r>
              <a:rPr lang="ru-RU" sz="2500" dirty="0" err="1"/>
              <a:t>ретельно</a:t>
            </a:r>
            <a:r>
              <a:rPr lang="ru-RU" sz="2500" dirty="0"/>
              <a:t> </a:t>
            </a:r>
            <a:r>
              <a:rPr lang="ru-RU" sz="2500" dirty="0" err="1"/>
              <a:t>розвідали</a:t>
            </a:r>
            <a:r>
              <a:rPr lang="ru-RU" sz="2500" dirty="0"/>
              <a:t> маршрут </a:t>
            </a:r>
            <a:r>
              <a:rPr lang="ru-RU" sz="2500" dirty="0" err="1"/>
              <a:t>руху</a:t>
            </a:r>
            <a:r>
              <a:rPr lang="ru-RU" sz="2500" dirty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10.02.2014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12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25306">
  <a:themeElements>
    <a:clrScheme name="ms_edb2schl_tp01018387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ms_edb2schl_tp0101838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edb2schl_tp01018387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210985-D3F1-4EB3-8AFF-1DC05DAB16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TS102825306</Template>
  <TotalTime>36</TotalTime>
  <Words>648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TS102825306</vt:lpstr>
      <vt:lpstr>Недбаєв Василь Іванович</vt:lpstr>
      <vt:lpstr>Презентация PowerPoint</vt:lpstr>
      <vt:lpstr>Мармурова дошка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Недбаєв Василь Іванович</dc:title>
  <dc:creator>Пользователь Windows</dc:creator>
  <cp:lastModifiedBy>Пользователь Windows</cp:lastModifiedBy>
  <cp:revision>4</cp:revision>
  <cp:lastPrinted>1996-03-19T21:02:48Z</cp:lastPrinted>
  <dcterms:created xsi:type="dcterms:W3CDTF">2014-02-10T19:06:21Z</dcterms:created>
  <dcterms:modified xsi:type="dcterms:W3CDTF">2014-02-10T19:42:59Z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TC010183871049</vt:lpwstr>
  </property>
</Properties>
</file>