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4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C609DAD-DA77-440E-B66B-EEB2B97B8607}" type="datetimeFigureOut">
              <a:rPr lang="ru-RU" smtClean="0"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35BC4F3-585F-4851-A8D3-52427504CF1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1\&#1056;&#1072;&#1073;&#1086;&#1095;&#1080;&#1081;%20&#1089;&#1090;&#1086;&#1083;\fl_t_-_sv_t_takiy_(zaycev.net).mp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1\&#1056;&#1072;&#1073;&#1086;&#1095;&#1080;&#1081;%20&#1089;&#1090;&#1086;&#1083;\fl_t_-_zhachok_(zaycev.net).mp3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1\&#1056;&#1072;&#1073;&#1086;&#1095;&#1080;&#1081;%20&#1089;&#1090;&#1086;&#1083;\fl_t_-_moya_planeta_(zaycev.net).mp3" TargetMode="Externa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1\&#1056;&#1072;&#1073;&#1086;&#1095;&#1080;&#1081;%20&#1089;&#1090;&#1086;&#1083;\fl_t_-_o.l._(zaycev.net).mp3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285916" y="1214422"/>
            <a:ext cx="8062912" cy="1470025"/>
          </a:xfrm>
        </p:spPr>
        <p:txBody>
          <a:bodyPr>
            <a:normAutofit/>
          </a:bodyPr>
          <a:lstStyle/>
          <a:p>
            <a:r>
              <a:rPr lang="uk-UA" sz="8800" dirty="0" smtClean="0"/>
              <a:t>ФЛІТ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062912" cy="1752600"/>
          </a:xfrm>
        </p:spPr>
        <p:txBody>
          <a:bodyPr/>
          <a:lstStyle/>
          <a:p>
            <a:r>
              <a:rPr lang="ru-RU" b="1" i="1" dirty="0" err="1" smtClean="0"/>
              <a:t>український</a:t>
            </a:r>
            <a:r>
              <a:rPr lang="ru-RU" b="1" i="1" dirty="0" smtClean="0"/>
              <a:t> </a:t>
            </a:r>
            <a:endParaRPr lang="ru-RU" b="1" i="1" dirty="0" smtClean="0"/>
          </a:p>
          <a:p>
            <a:r>
              <a:rPr lang="ru-RU" b="1" i="1" dirty="0" err="1" smtClean="0"/>
              <a:t>музичний</a:t>
            </a:r>
            <a:r>
              <a:rPr lang="ru-RU" b="1" i="1" dirty="0" smtClean="0"/>
              <a:t> </a:t>
            </a:r>
          </a:p>
          <a:p>
            <a:r>
              <a:rPr lang="ru-RU" b="1" i="1" dirty="0" smtClean="0"/>
              <a:t>гурт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364331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err="1" smtClean="0"/>
              <a:t>Наприкінці</a:t>
            </a:r>
            <a:r>
              <a:rPr lang="ru-RU" b="1" dirty="0" smtClean="0"/>
              <a:t> 2008 року "</a:t>
            </a:r>
            <a:r>
              <a:rPr lang="ru-RU" b="1" dirty="0" err="1" smtClean="0"/>
              <a:t>Фліти</a:t>
            </a:r>
            <a:r>
              <a:rPr lang="ru-RU" b="1" dirty="0" smtClean="0"/>
              <a:t>" взяли участь в </a:t>
            </a:r>
            <a:r>
              <a:rPr lang="ru-RU" b="1" dirty="0" err="1" smtClean="0"/>
              <a:t>проекті</a:t>
            </a:r>
            <a:r>
              <a:rPr lang="ru-RU" b="1" dirty="0" smtClean="0"/>
              <a:t> "</a:t>
            </a:r>
            <a:r>
              <a:rPr lang="ru-RU" b="1" dirty="0" err="1" smtClean="0"/>
              <a:t>Фольк</a:t>
            </a:r>
            <a:r>
              <a:rPr lang="ru-RU" b="1" dirty="0" smtClean="0"/>
              <a:t>-</a:t>
            </a:r>
            <a:r>
              <a:rPr lang="en-US" b="1" dirty="0" smtClean="0"/>
              <a:t>music", </a:t>
            </a:r>
            <a:r>
              <a:rPr lang="ru-RU" b="1" dirty="0" err="1" smtClean="0"/>
              <a:t>організований</a:t>
            </a:r>
            <a:r>
              <a:rPr lang="ru-RU" b="1" dirty="0" smtClean="0"/>
              <a:t> Першим </a:t>
            </a:r>
            <a:r>
              <a:rPr lang="ru-RU" b="1" dirty="0" err="1" smtClean="0"/>
              <a:t>Національним</a:t>
            </a:r>
            <a:r>
              <a:rPr lang="ru-RU" b="1" dirty="0" smtClean="0"/>
              <a:t> телеканалом. </a:t>
            </a:r>
            <a:r>
              <a:rPr lang="ru-RU" b="1" dirty="0" err="1" smtClean="0"/>
              <a:t>Основна</a:t>
            </a:r>
            <a:r>
              <a:rPr lang="ru-RU" b="1" dirty="0" smtClean="0"/>
              <a:t> мета </a:t>
            </a:r>
            <a:r>
              <a:rPr lang="ru-RU" b="1" dirty="0" err="1" smtClean="0"/>
              <a:t>цього</a:t>
            </a:r>
            <a:r>
              <a:rPr lang="ru-RU" b="1" dirty="0" smtClean="0"/>
              <a:t> проекту – </a:t>
            </a:r>
            <a:r>
              <a:rPr lang="ru-RU" b="1" dirty="0" err="1" smtClean="0"/>
              <a:t>популяризація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народної</a:t>
            </a:r>
            <a:r>
              <a:rPr lang="ru-RU" b="1" dirty="0" smtClean="0"/>
              <a:t> </a:t>
            </a:r>
            <a:r>
              <a:rPr lang="ru-RU" b="1" dirty="0" err="1" smtClean="0"/>
              <a:t>музики</a:t>
            </a:r>
            <a:r>
              <a:rPr lang="ru-RU" b="1" dirty="0" smtClean="0"/>
              <a:t>. За </a:t>
            </a:r>
            <a:r>
              <a:rPr lang="ru-RU" b="1" dirty="0" err="1" smtClean="0"/>
              <a:t>підсумками</a:t>
            </a:r>
            <a:r>
              <a:rPr lang="ru-RU" b="1" dirty="0" smtClean="0"/>
              <a:t> сезону "</a:t>
            </a:r>
            <a:r>
              <a:rPr lang="ru-RU" b="1" dirty="0" err="1" smtClean="0"/>
              <a:t>Фліти</a:t>
            </a:r>
            <a:r>
              <a:rPr lang="ru-RU" b="1" dirty="0" smtClean="0"/>
              <a:t>" </a:t>
            </a:r>
            <a:r>
              <a:rPr lang="ru-RU" b="1" dirty="0" err="1" smtClean="0"/>
              <a:t>зайняли</a:t>
            </a:r>
            <a:r>
              <a:rPr lang="ru-RU" b="1" dirty="0" smtClean="0"/>
              <a:t> перше </a:t>
            </a:r>
            <a:r>
              <a:rPr lang="ru-RU" b="1" dirty="0" err="1" smtClean="0"/>
              <a:t>місце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власною</a:t>
            </a:r>
            <a:r>
              <a:rPr lang="ru-RU" b="1" dirty="0" smtClean="0"/>
              <a:t> </a:t>
            </a:r>
            <a:r>
              <a:rPr lang="ru-RU" b="1" dirty="0" err="1" smtClean="0"/>
              <a:t>обробкою</a:t>
            </a:r>
            <a:r>
              <a:rPr lang="ru-RU" b="1" dirty="0" smtClean="0"/>
              <a:t> </a:t>
            </a:r>
            <a:r>
              <a:rPr lang="ru-RU" b="1" dirty="0" err="1" smtClean="0"/>
              <a:t>пісні</a:t>
            </a:r>
            <a:r>
              <a:rPr lang="ru-RU" b="1" dirty="0" smtClean="0"/>
              <a:t> "Ой, </a:t>
            </a:r>
            <a:r>
              <a:rPr lang="ru-RU" b="1" dirty="0" err="1" smtClean="0"/>
              <a:t>п’є</a:t>
            </a:r>
            <a:r>
              <a:rPr lang="ru-RU" b="1" dirty="0" smtClean="0"/>
              <a:t> чумак, </a:t>
            </a:r>
            <a:r>
              <a:rPr lang="ru-RU" b="1" dirty="0" err="1" smtClean="0"/>
              <a:t>п’є</a:t>
            </a:r>
            <a:r>
              <a:rPr lang="ru-RU" b="1" dirty="0" smtClean="0"/>
              <a:t>". </a:t>
            </a:r>
            <a:endParaRPr lang="ru-RU" dirty="0"/>
          </a:p>
        </p:txBody>
      </p:sp>
      <p:pic>
        <p:nvPicPr>
          <p:cNvPr id="4" name="Рисунок 3" descr="back_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71876"/>
            <a:ext cx="9144000" cy="3286124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429124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ru-RU" b="1" dirty="0" smtClean="0"/>
              <a:t>23 </a:t>
            </a:r>
            <a:r>
              <a:rPr lang="ru-RU" b="1" dirty="0" err="1" smtClean="0"/>
              <a:t>квітня</a:t>
            </a:r>
            <a:r>
              <a:rPr lang="ru-RU" b="1" dirty="0" smtClean="0"/>
              <a:t> 2009 року </a:t>
            </a:r>
            <a:r>
              <a:rPr lang="ru-RU" b="1" dirty="0" err="1" smtClean="0"/>
              <a:t>вийшов</a:t>
            </a:r>
            <a:r>
              <a:rPr lang="ru-RU" b="1" dirty="0" smtClean="0"/>
              <a:t> </a:t>
            </a:r>
            <a:r>
              <a:rPr lang="ru-RU" b="1" dirty="0" err="1" smtClean="0"/>
              <a:t>вже</a:t>
            </a:r>
            <a:r>
              <a:rPr lang="ru-RU" b="1" dirty="0" smtClean="0"/>
              <a:t> </a:t>
            </a:r>
            <a:r>
              <a:rPr lang="ru-RU" b="1" dirty="0" err="1" smtClean="0"/>
              <a:t>третій</a:t>
            </a:r>
            <a:r>
              <a:rPr lang="ru-RU" b="1" dirty="0" smtClean="0"/>
              <a:t> за </a:t>
            </a:r>
            <a:r>
              <a:rPr lang="ru-RU" b="1" dirty="0" err="1" smtClean="0"/>
              <a:t>рахунком</a:t>
            </a:r>
            <a:r>
              <a:rPr lang="ru-RU" b="1" dirty="0" smtClean="0"/>
              <a:t> альбом </a:t>
            </a:r>
            <a:r>
              <a:rPr lang="ru-RU" b="1" dirty="0" err="1" smtClean="0"/>
              <a:t>групи</a:t>
            </a:r>
            <a:r>
              <a:rPr lang="ru-RU" b="1" dirty="0" smtClean="0"/>
              <a:t> "</a:t>
            </a:r>
            <a:r>
              <a:rPr lang="ru-RU" b="1" dirty="0" err="1" smtClean="0"/>
              <a:t>Фліт</a:t>
            </a:r>
            <a:r>
              <a:rPr lang="ru-RU" b="1" dirty="0" smtClean="0"/>
              <a:t>" </a:t>
            </a:r>
            <a:r>
              <a:rPr lang="ru-RU" b="1" dirty="0" err="1" smtClean="0"/>
              <a:t>з</a:t>
            </a:r>
            <a:r>
              <a:rPr lang="ru-RU" b="1" dirty="0" smtClean="0"/>
              <a:t> категоричною </a:t>
            </a:r>
            <a:r>
              <a:rPr lang="ru-RU" b="1" dirty="0" err="1" smtClean="0"/>
              <a:t>назвою</a:t>
            </a:r>
            <a:r>
              <a:rPr lang="ru-RU" b="1" dirty="0" smtClean="0"/>
              <a:t> "Однозначно!". </a:t>
            </a:r>
            <a:r>
              <a:rPr lang="ru-RU" b="1" dirty="0" err="1" smtClean="0"/>
              <a:t>Запис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результатом </a:t>
            </a:r>
            <a:r>
              <a:rPr lang="ru-RU" b="1" dirty="0" err="1" smtClean="0"/>
              <a:t>наполегливої</a:t>
            </a:r>
            <a:r>
              <a:rPr lang="ru-RU" b="1" dirty="0" smtClean="0"/>
              <a:t> </a:t>
            </a:r>
            <a:r>
              <a:rPr lang="ru-RU" b="1" dirty="0" err="1" smtClean="0"/>
              <a:t>кількамісячної</a:t>
            </a:r>
            <a:r>
              <a:rPr lang="ru-RU" b="1" dirty="0" smtClean="0"/>
              <a:t> </a:t>
            </a:r>
            <a:r>
              <a:rPr lang="ru-RU" b="1" dirty="0" err="1" smtClean="0"/>
              <a:t>праці</a:t>
            </a:r>
            <a:r>
              <a:rPr lang="ru-RU" b="1" dirty="0" smtClean="0"/>
              <a:t> </a:t>
            </a:r>
            <a:r>
              <a:rPr lang="ru-RU" b="1" dirty="0" err="1" smtClean="0"/>
              <a:t>учасників</a:t>
            </a:r>
            <a:r>
              <a:rPr lang="ru-RU" b="1" dirty="0" smtClean="0"/>
              <a:t> </a:t>
            </a:r>
            <a:r>
              <a:rPr lang="ru-RU" b="1" dirty="0" err="1" smtClean="0"/>
              <a:t>колективу</a:t>
            </a:r>
            <a:r>
              <a:rPr lang="ru-RU" b="1" dirty="0" smtClean="0"/>
              <a:t>,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саме</a:t>
            </a:r>
            <a:r>
              <a:rPr lang="ru-RU" b="1" dirty="0" smtClean="0"/>
              <a:t> </a:t>
            </a:r>
            <a:r>
              <a:rPr lang="ru-RU" b="1" dirty="0" err="1" smtClean="0"/>
              <a:t>цей</a:t>
            </a:r>
            <a:r>
              <a:rPr lang="ru-RU" b="1" dirty="0" smtClean="0"/>
              <a:t> альбом, на </a:t>
            </a:r>
            <a:r>
              <a:rPr lang="ru-RU" b="1" dirty="0" err="1" smtClean="0"/>
              <a:t>даний</a:t>
            </a:r>
            <a:r>
              <a:rPr lang="ru-RU" b="1" dirty="0" smtClean="0"/>
              <a:t> момент, </a:t>
            </a:r>
            <a:r>
              <a:rPr lang="ru-RU" b="1" dirty="0" err="1" smtClean="0"/>
              <a:t>є</a:t>
            </a:r>
            <a:r>
              <a:rPr lang="ru-RU" b="1" dirty="0" smtClean="0"/>
              <a:t> ОДНОЗНАЧНО </a:t>
            </a:r>
            <a:r>
              <a:rPr lang="ru-RU" b="1" dirty="0" err="1" smtClean="0"/>
              <a:t>найкращим</a:t>
            </a:r>
            <a:r>
              <a:rPr lang="ru-RU" b="1" dirty="0" smtClean="0"/>
              <a:t> </a:t>
            </a:r>
            <a:r>
              <a:rPr lang="ru-RU" b="1" dirty="0" err="1" smtClean="0"/>
              <a:t>доробком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. До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треклиста</a:t>
            </a:r>
            <a:r>
              <a:rPr lang="ru-RU" b="1" dirty="0" smtClean="0"/>
              <a:t> </a:t>
            </a:r>
            <a:r>
              <a:rPr lang="ru-RU" b="1" dirty="0" err="1" smtClean="0"/>
              <a:t>увійшло</a:t>
            </a:r>
            <a:r>
              <a:rPr lang="ru-RU" b="1" dirty="0" smtClean="0"/>
              <a:t> 12 </a:t>
            </a:r>
            <a:r>
              <a:rPr lang="ru-RU" b="1" dirty="0" err="1" smtClean="0"/>
              <a:t>пісень</a:t>
            </a:r>
            <a:r>
              <a:rPr lang="ru-RU" b="1" dirty="0" smtClean="0"/>
              <a:t>. </a:t>
            </a:r>
            <a:r>
              <a:rPr lang="ru-RU" b="1" dirty="0" err="1" smtClean="0"/>
              <a:t>Енергійні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драйвові</a:t>
            </a:r>
            <a:r>
              <a:rPr lang="ru-RU" b="1" dirty="0" smtClean="0"/>
              <a:t> </a:t>
            </a:r>
            <a:r>
              <a:rPr lang="ru-RU" b="1" dirty="0" err="1" smtClean="0"/>
              <a:t>рокові</a:t>
            </a:r>
            <a:r>
              <a:rPr lang="ru-RU" b="1" dirty="0" smtClean="0"/>
              <a:t> </a:t>
            </a:r>
            <a:r>
              <a:rPr lang="ru-RU" b="1" dirty="0" err="1" smtClean="0"/>
              <a:t>ритми</a:t>
            </a:r>
            <a:r>
              <a:rPr lang="ru-RU" b="1" dirty="0" smtClean="0"/>
              <a:t> </a:t>
            </a:r>
            <a:r>
              <a:rPr lang="ru-RU" b="1" dirty="0" err="1" smtClean="0"/>
              <a:t>переплетені</a:t>
            </a:r>
            <a:r>
              <a:rPr lang="ru-RU" b="1" dirty="0" smtClean="0"/>
              <a:t> у </a:t>
            </a:r>
            <a:r>
              <a:rPr lang="ru-RU" b="1" dirty="0" err="1" smtClean="0"/>
              <a:t>ньому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повільними</a:t>
            </a:r>
            <a:r>
              <a:rPr lang="ru-RU" b="1" dirty="0" smtClean="0"/>
              <a:t> </a:t>
            </a:r>
            <a:r>
              <a:rPr lang="ru-RU" b="1" dirty="0" err="1" smtClean="0"/>
              <a:t>баладами</a:t>
            </a:r>
            <a:r>
              <a:rPr lang="ru-RU" b="1" dirty="0" smtClean="0"/>
              <a:t>, </a:t>
            </a:r>
            <a:r>
              <a:rPr lang="ru-RU" b="1" dirty="0" err="1" smtClean="0"/>
              <a:t>і</a:t>
            </a:r>
            <a:r>
              <a:rPr lang="ru-RU" b="1" dirty="0" smtClean="0"/>
              <a:t> за </a:t>
            </a:r>
            <a:r>
              <a:rPr lang="ru-RU" b="1" dirty="0" err="1" smtClean="0"/>
              <a:t>бажанням</a:t>
            </a:r>
            <a:r>
              <a:rPr lang="ru-RU" b="1" dirty="0" smtClean="0"/>
              <a:t>, </a:t>
            </a:r>
            <a:r>
              <a:rPr lang="ru-RU" b="1" dirty="0" err="1" smtClean="0"/>
              <a:t>кожен</a:t>
            </a:r>
            <a:r>
              <a:rPr lang="ru-RU" b="1" dirty="0" smtClean="0"/>
              <a:t> </a:t>
            </a:r>
            <a:r>
              <a:rPr lang="ru-RU" b="1" dirty="0" err="1" smtClean="0"/>
              <a:t>знайде</a:t>
            </a:r>
            <a:r>
              <a:rPr lang="ru-RU" b="1" dirty="0" smtClean="0"/>
              <a:t> там </a:t>
            </a:r>
            <a:r>
              <a:rPr lang="ru-RU" b="1" dirty="0" err="1" smtClean="0"/>
              <a:t>пісню</a:t>
            </a:r>
            <a:r>
              <a:rPr lang="ru-RU" b="1" dirty="0" smtClean="0"/>
              <a:t> для себе.</a:t>
            </a:r>
            <a:endParaRPr lang="ru-RU" dirty="0"/>
          </a:p>
        </p:txBody>
      </p:sp>
      <p:pic>
        <p:nvPicPr>
          <p:cNvPr id="4" name="Рисунок 3" descr="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4000" y="1000108"/>
            <a:ext cx="5080000" cy="50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8786842" cy="54292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2010 </a:t>
            </a:r>
            <a:r>
              <a:rPr lang="ru-RU" b="1" dirty="0" err="1" smtClean="0"/>
              <a:t>рік</a:t>
            </a:r>
            <a:r>
              <a:rPr lang="ru-RU" b="1" dirty="0" smtClean="0"/>
              <a:t> для </a:t>
            </a:r>
            <a:r>
              <a:rPr lang="ru-RU" b="1" dirty="0" err="1" smtClean="0"/>
              <a:t>команди</a:t>
            </a:r>
            <a:r>
              <a:rPr lang="ru-RU" b="1" dirty="0" smtClean="0"/>
              <a:t> </a:t>
            </a:r>
            <a:r>
              <a:rPr lang="ru-RU" b="1" dirty="0" err="1" smtClean="0"/>
              <a:t>був</a:t>
            </a:r>
            <a:r>
              <a:rPr lang="ru-RU" b="1" dirty="0" smtClean="0"/>
              <a:t> </a:t>
            </a:r>
            <a:r>
              <a:rPr lang="ru-RU" b="1" dirty="0" err="1" smtClean="0"/>
              <a:t>насиченим</a:t>
            </a:r>
            <a:r>
              <a:rPr lang="ru-RU" b="1" dirty="0" smtClean="0"/>
              <a:t> на </a:t>
            </a:r>
            <a:r>
              <a:rPr lang="ru-RU" b="1" dirty="0" err="1" smtClean="0"/>
              <a:t>важливі</a:t>
            </a:r>
            <a:r>
              <a:rPr lang="ru-RU" b="1" dirty="0" smtClean="0"/>
              <a:t> </a:t>
            </a:r>
            <a:r>
              <a:rPr lang="ru-RU" b="1" dirty="0" err="1" smtClean="0"/>
              <a:t>події</a:t>
            </a:r>
            <a:r>
              <a:rPr lang="ru-RU" b="1" dirty="0" smtClean="0"/>
              <a:t>: 15 </a:t>
            </a:r>
            <a:r>
              <a:rPr lang="ru-RU" b="1" dirty="0" err="1" smtClean="0"/>
              <a:t>червня</a:t>
            </a:r>
            <a:r>
              <a:rPr lang="ru-RU" b="1" dirty="0" smtClean="0"/>
              <a:t> "</a:t>
            </a:r>
            <a:r>
              <a:rPr lang="ru-RU" b="1" dirty="0" err="1" smtClean="0"/>
              <a:t>Фліти</a:t>
            </a:r>
            <a:r>
              <a:rPr lang="ru-RU" b="1" dirty="0" smtClean="0"/>
              <a:t>" у </a:t>
            </a:r>
            <a:r>
              <a:rPr lang="ru-RU" b="1" dirty="0" err="1" smtClean="0"/>
              <a:t>своєму</a:t>
            </a:r>
            <a:r>
              <a:rPr lang="ru-RU" b="1" dirty="0" smtClean="0"/>
              <a:t> </a:t>
            </a:r>
            <a:r>
              <a:rPr lang="ru-RU" b="1" dirty="0" err="1" smtClean="0"/>
              <a:t>рідному</a:t>
            </a:r>
            <a:r>
              <a:rPr lang="ru-RU" b="1" dirty="0" smtClean="0"/>
              <a:t> </a:t>
            </a:r>
            <a:r>
              <a:rPr lang="ru-RU" b="1" dirty="0" err="1" smtClean="0"/>
              <a:t>місті</a:t>
            </a:r>
            <a:r>
              <a:rPr lang="ru-RU" b="1" dirty="0" smtClean="0"/>
              <a:t> дали </a:t>
            </a:r>
            <a:r>
              <a:rPr lang="ru-RU" b="1" dirty="0" err="1" smtClean="0"/>
              <a:t>сольний</a:t>
            </a:r>
            <a:r>
              <a:rPr lang="ru-RU" b="1" dirty="0" smtClean="0"/>
              <a:t> концерт у </a:t>
            </a:r>
            <a:r>
              <a:rPr lang="ru-RU" b="1" dirty="0" err="1" smtClean="0"/>
              <a:t>найбільшому</a:t>
            </a:r>
            <a:r>
              <a:rPr lang="ru-RU" b="1" dirty="0" smtClean="0"/>
              <a:t> </a:t>
            </a:r>
            <a:r>
              <a:rPr lang="ru-RU" b="1" dirty="0" err="1" smtClean="0"/>
              <a:t>залі</a:t>
            </a:r>
            <a:r>
              <a:rPr lang="ru-RU" b="1" dirty="0" smtClean="0"/>
              <a:t> </a:t>
            </a:r>
            <a:r>
              <a:rPr lang="ru-RU" b="1" dirty="0" err="1" smtClean="0"/>
              <a:t>Івано-Франківська</a:t>
            </a:r>
            <a:r>
              <a:rPr lang="ru-RU" b="1" dirty="0" smtClean="0"/>
              <a:t> разом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струнним</a:t>
            </a:r>
            <a:r>
              <a:rPr lang="ru-RU" b="1" dirty="0" smtClean="0"/>
              <a:t> ансамблем.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був</a:t>
            </a:r>
            <a:r>
              <a:rPr lang="ru-RU" b="1" dirty="0" smtClean="0"/>
              <a:t> </a:t>
            </a:r>
            <a:r>
              <a:rPr lang="ru-RU" b="1" dirty="0" err="1" smtClean="0"/>
              <a:t>ще</a:t>
            </a:r>
            <a:r>
              <a:rPr lang="ru-RU" b="1" dirty="0" smtClean="0"/>
              <a:t> один </a:t>
            </a:r>
            <a:r>
              <a:rPr lang="ru-RU" b="1" dirty="0" err="1" smtClean="0"/>
              <a:t>крок</a:t>
            </a:r>
            <a:r>
              <a:rPr lang="ru-RU" b="1" dirty="0" smtClean="0"/>
              <a:t> до </a:t>
            </a:r>
            <a:r>
              <a:rPr lang="ru-RU" b="1" dirty="0" err="1" smtClean="0"/>
              <a:t>проявлення</a:t>
            </a:r>
            <a:r>
              <a:rPr lang="ru-RU" b="1" dirty="0" smtClean="0"/>
              <a:t> </a:t>
            </a:r>
            <a:r>
              <a:rPr lang="ru-RU" b="1" dirty="0" err="1" smtClean="0"/>
              <a:t>багатогранної</a:t>
            </a:r>
            <a:r>
              <a:rPr lang="ru-RU" b="1" dirty="0" smtClean="0"/>
              <a:t> </a:t>
            </a:r>
            <a:r>
              <a:rPr lang="ru-RU" b="1" dirty="0" err="1" smtClean="0"/>
              <a:t>творчості</a:t>
            </a:r>
            <a:r>
              <a:rPr lang="ru-RU" b="1" dirty="0" smtClean="0"/>
              <a:t> </a:t>
            </a:r>
            <a:r>
              <a:rPr lang="ru-RU" b="1" dirty="0" err="1" smtClean="0"/>
              <a:t>команди</a:t>
            </a:r>
            <a:r>
              <a:rPr lang="ru-RU" b="1" dirty="0" smtClean="0"/>
              <a:t>. І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ще</a:t>
            </a:r>
            <a:r>
              <a:rPr lang="ru-RU" b="1" dirty="0" smtClean="0"/>
              <a:t> раз </a:t>
            </a:r>
            <a:r>
              <a:rPr lang="ru-RU" b="1" dirty="0" err="1" smtClean="0"/>
              <a:t>підтвердило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музика</a:t>
            </a:r>
            <a:r>
              <a:rPr lang="ru-RU" b="1" dirty="0" smtClean="0"/>
              <a:t>, яка </a:t>
            </a:r>
            <a:r>
              <a:rPr lang="ru-RU" b="1" dirty="0" err="1" smtClean="0"/>
              <a:t>виконується</a:t>
            </a:r>
            <a:r>
              <a:rPr lang="ru-RU" b="1" dirty="0" smtClean="0"/>
              <a:t> "</a:t>
            </a:r>
            <a:r>
              <a:rPr lang="ru-RU" b="1" dirty="0" err="1" smtClean="0"/>
              <a:t>Флітами</a:t>
            </a:r>
            <a:r>
              <a:rPr lang="ru-RU" b="1" dirty="0" smtClean="0"/>
              <a:t>" </a:t>
            </a:r>
            <a:r>
              <a:rPr lang="ru-RU" b="1" dirty="0" err="1" smtClean="0"/>
              <a:t>може</a:t>
            </a:r>
            <a:r>
              <a:rPr lang="ru-RU" b="1" dirty="0" smtClean="0"/>
              <a:t> бути подана у </a:t>
            </a:r>
            <a:r>
              <a:rPr lang="ru-RU" b="1" dirty="0" err="1" smtClean="0"/>
              <a:t>будь-якому</a:t>
            </a:r>
            <a:r>
              <a:rPr lang="ru-RU" b="1" dirty="0" smtClean="0"/>
              <a:t> "</a:t>
            </a:r>
            <a:r>
              <a:rPr lang="ru-RU" b="1" dirty="0" err="1" smtClean="0"/>
              <a:t>соусі</a:t>
            </a:r>
            <a:r>
              <a:rPr lang="ru-RU" b="1" dirty="0" smtClean="0"/>
              <a:t>" до смаку </a:t>
            </a:r>
            <a:r>
              <a:rPr lang="ru-RU" b="1" dirty="0" err="1" smtClean="0"/>
              <a:t>більшості</a:t>
            </a:r>
            <a:r>
              <a:rPr lang="ru-RU" b="1" dirty="0" smtClean="0"/>
              <a:t> </a:t>
            </a:r>
            <a:r>
              <a:rPr lang="ru-RU" b="1" dirty="0" err="1" smtClean="0"/>
              <a:t>слухачів</a:t>
            </a:r>
            <a:r>
              <a:rPr lang="ru-RU" b="1" dirty="0" smtClean="0"/>
              <a:t>. Новина про </a:t>
            </a:r>
            <a:r>
              <a:rPr lang="ru-RU" b="1" dirty="0" err="1" smtClean="0"/>
              <a:t>акустичний</a:t>
            </a:r>
            <a:r>
              <a:rPr lang="ru-RU" b="1" dirty="0" smtClean="0"/>
              <a:t> "</a:t>
            </a:r>
            <a:r>
              <a:rPr lang="ru-RU" b="1" dirty="0" err="1" smtClean="0"/>
              <a:t>Фліт</a:t>
            </a:r>
            <a:r>
              <a:rPr lang="ru-RU" b="1" dirty="0" smtClean="0"/>
              <a:t>" </a:t>
            </a:r>
            <a:r>
              <a:rPr lang="ru-RU" b="1" dirty="0" err="1" smtClean="0"/>
              <a:t>долетіла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позитивно </a:t>
            </a:r>
            <a:r>
              <a:rPr lang="ru-RU" b="1" dirty="0" err="1" smtClean="0"/>
              <a:t>сприйнялась</a:t>
            </a:r>
            <a:r>
              <a:rPr lang="ru-RU" b="1" dirty="0" smtClean="0"/>
              <a:t> як </a:t>
            </a:r>
            <a:r>
              <a:rPr lang="ru-RU" b="1" dirty="0" err="1" smtClean="0"/>
              <a:t>прихильниками</a:t>
            </a:r>
            <a:r>
              <a:rPr lang="ru-RU" b="1" dirty="0" smtClean="0"/>
              <a:t> рок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, так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поціновувачами</a:t>
            </a:r>
            <a:r>
              <a:rPr lang="ru-RU" b="1" dirty="0" smtClean="0"/>
              <a:t> </a:t>
            </a:r>
            <a:r>
              <a:rPr lang="ru-RU" b="1" dirty="0" err="1" smtClean="0"/>
              <a:t>класичної</a:t>
            </a:r>
            <a:r>
              <a:rPr lang="ru-RU" b="1" dirty="0" smtClean="0"/>
              <a:t> </a:t>
            </a:r>
            <a:r>
              <a:rPr lang="ru-RU" b="1" dirty="0" err="1" smtClean="0"/>
              <a:t>музики</a:t>
            </a:r>
            <a:r>
              <a:rPr lang="ru-RU" b="1" dirty="0" smtClean="0"/>
              <a:t>. </a:t>
            </a:r>
            <a:r>
              <a:rPr lang="ru-RU" b="1" dirty="0" err="1" smtClean="0"/>
              <a:t>Під</a:t>
            </a:r>
            <a:r>
              <a:rPr lang="ru-RU" b="1" dirty="0" smtClean="0"/>
              <a:t> час концерту проходила </a:t>
            </a:r>
            <a:r>
              <a:rPr lang="ru-RU" b="1" dirty="0" err="1" smtClean="0"/>
              <a:t>зйомка</a:t>
            </a:r>
            <a:r>
              <a:rPr lang="ru-RU" b="1" dirty="0" smtClean="0"/>
              <a:t> </a:t>
            </a:r>
            <a:r>
              <a:rPr lang="ru-RU" b="1" dirty="0" err="1" smtClean="0"/>
              <a:t>цієї</a:t>
            </a:r>
            <a:r>
              <a:rPr lang="ru-RU" b="1" dirty="0" smtClean="0"/>
              <a:t> </a:t>
            </a:r>
            <a:r>
              <a:rPr lang="ru-RU" b="1" dirty="0" err="1" smtClean="0"/>
              <a:t>події</a:t>
            </a:r>
            <a:r>
              <a:rPr lang="ru-RU" b="1" dirty="0" smtClean="0"/>
              <a:t>. Як </a:t>
            </a:r>
            <a:r>
              <a:rPr lang="ru-RU" b="1" dirty="0" err="1" smtClean="0"/>
              <a:t>наслідок</a:t>
            </a:r>
            <a:r>
              <a:rPr lang="ru-RU" b="1" dirty="0" smtClean="0"/>
              <a:t> - </a:t>
            </a:r>
            <a:r>
              <a:rPr lang="ru-RU" b="1" dirty="0" err="1" smtClean="0"/>
              <a:t>другий</a:t>
            </a:r>
            <a:r>
              <a:rPr lang="ru-RU" b="1" dirty="0" smtClean="0"/>
              <a:t> </a:t>
            </a:r>
            <a:r>
              <a:rPr lang="ru-RU" b="1" dirty="0" err="1" smtClean="0"/>
              <a:t>офіційний</a:t>
            </a:r>
            <a:r>
              <a:rPr lang="ru-RU" b="1" dirty="0" smtClean="0"/>
              <a:t> ДВД </a:t>
            </a:r>
            <a:r>
              <a:rPr lang="ru-RU" b="1" dirty="0" err="1" smtClean="0"/>
              <a:t>групи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одноіменною</a:t>
            </a:r>
            <a:r>
              <a:rPr lang="ru-RU" b="1" dirty="0" smtClean="0"/>
              <a:t> </a:t>
            </a:r>
            <a:r>
              <a:rPr lang="ru-RU" b="1" dirty="0" err="1" smtClean="0"/>
              <a:t>назвою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4" name="fl_t_-_sv_t_takiy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48658" y="6062658"/>
            <a:ext cx="795342" cy="7953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14678" y="6143644"/>
            <a:ext cx="4865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“</a:t>
            </a:r>
            <a:r>
              <a:rPr lang="ru-RU" sz="2800" b="1" dirty="0" err="1" smtClean="0"/>
              <a:t>Світ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такий</a:t>
            </a:r>
            <a:r>
              <a:rPr lang="ru-RU" sz="2800" b="1" dirty="0" smtClean="0"/>
              <a:t>...</a:t>
            </a:r>
            <a:r>
              <a:rPr lang="en-US" sz="2800" b="1" dirty="0" smtClean="0"/>
              <a:t>”</a:t>
            </a:r>
            <a:r>
              <a:rPr lang="ru-RU" sz="2800" b="1" dirty="0" smtClean="0"/>
              <a:t> - </a:t>
            </a:r>
            <a:r>
              <a:rPr lang="uk-UA" sz="2800" dirty="0" smtClean="0"/>
              <a:t>Світ такий</a:t>
            </a: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4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err="1" smtClean="0"/>
              <a:t>Однією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не </a:t>
            </a:r>
            <a:r>
              <a:rPr lang="ru-RU" b="1" dirty="0" err="1" smtClean="0"/>
              <a:t>дуже</a:t>
            </a:r>
            <a:r>
              <a:rPr lang="ru-RU" b="1" dirty="0" smtClean="0"/>
              <a:t> </a:t>
            </a:r>
            <a:r>
              <a:rPr lang="ru-RU" b="1" dirty="0" err="1" smtClean="0"/>
              <a:t>приємних</a:t>
            </a:r>
            <a:r>
              <a:rPr lang="ru-RU" b="1" dirty="0" smtClean="0"/>
              <a:t> </a:t>
            </a:r>
            <a:r>
              <a:rPr lang="ru-RU" b="1" dirty="0" err="1" smtClean="0"/>
              <a:t>подій</a:t>
            </a:r>
            <a:r>
              <a:rPr lang="ru-RU" b="1" dirty="0" smtClean="0"/>
              <a:t> того ж року </a:t>
            </a:r>
            <a:r>
              <a:rPr lang="ru-RU" b="1" dirty="0" err="1" smtClean="0"/>
              <a:t>була</a:t>
            </a:r>
            <a:r>
              <a:rPr lang="ru-RU" b="1" dirty="0" smtClean="0"/>
              <a:t> </a:t>
            </a:r>
            <a:r>
              <a:rPr lang="ru-RU" b="1" dirty="0" err="1" smtClean="0"/>
              <a:t>зміна</a:t>
            </a:r>
            <a:r>
              <a:rPr lang="ru-RU" b="1" dirty="0" smtClean="0"/>
              <a:t> складу </a:t>
            </a:r>
            <a:r>
              <a:rPr lang="ru-RU" b="1" dirty="0" err="1" smtClean="0"/>
              <a:t>команди</a:t>
            </a:r>
            <a:r>
              <a:rPr lang="ru-RU" b="1" dirty="0" smtClean="0"/>
              <a:t>. </a:t>
            </a:r>
            <a:r>
              <a:rPr lang="ru-RU" b="1" dirty="0" err="1" smtClean="0"/>
              <a:t>Сталою</a:t>
            </a:r>
            <a:r>
              <a:rPr lang="ru-RU" b="1" dirty="0" smtClean="0"/>
              <a:t> вона </a:t>
            </a:r>
            <a:r>
              <a:rPr lang="ru-RU" b="1" dirty="0" err="1" smtClean="0"/>
              <a:t>залишалась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2003 року. Та все </a:t>
            </a:r>
            <a:r>
              <a:rPr lang="ru-RU" b="1" dirty="0" err="1" smtClean="0"/>
              <a:t>навколо</a:t>
            </a:r>
            <a:r>
              <a:rPr lang="ru-RU" b="1" dirty="0" smtClean="0"/>
              <a:t> нас </a:t>
            </a:r>
            <a:r>
              <a:rPr lang="ru-RU" b="1" dirty="0" err="1" smtClean="0"/>
              <a:t>змінюється</a:t>
            </a:r>
            <a:r>
              <a:rPr lang="ru-RU" b="1" dirty="0" smtClean="0"/>
              <a:t>, у тому </a:t>
            </a:r>
            <a:r>
              <a:rPr lang="ru-RU" b="1" dirty="0" err="1" smtClean="0"/>
              <a:t>числі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погляди на </a:t>
            </a:r>
            <a:r>
              <a:rPr lang="ru-RU" b="1" dirty="0" err="1" smtClean="0"/>
              <a:t>життя</a:t>
            </a:r>
            <a:r>
              <a:rPr lang="ru-RU" b="1" dirty="0" smtClean="0"/>
              <a:t> </a:t>
            </a:r>
            <a:r>
              <a:rPr lang="ru-RU" b="1" dirty="0" err="1" smtClean="0"/>
              <a:t>учасників</a:t>
            </a:r>
            <a:r>
              <a:rPr lang="ru-RU" b="1" dirty="0" smtClean="0"/>
              <a:t>. </a:t>
            </a:r>
            <a:r>
              <a:rPr lang="ru-RU" b="1" dirty="0" err="1" smtClean="0"/>
              <a:t>Ігор</a:t>
            </a:r>
            <a:r>
              <a:rPr lang="ru-RU" b="1" dirty="0" smtClean="0"/>
              <a:t> </a:t>
            </a:r>
            <a:r>
              <a:rPr lang="ru-RU" b="1" dirty="0" err="1" smtClean="0"/>
              <a:t>вирішив</a:t>
            </a:r>
            <a:r>
              <a:rPr lang="ru-RU" b="1" dirty="0" smtClean="0"/>
              <a:t> </a:t>
            </a:r>
            <a:r>
              <a:rPr lang="ru-RU" b="1" dirty="0" err="1" smtClean="0"/>
              <a:t>покинути</a:t>
            </a:r>
            <a:r>
              <a:rPr lang="ru-RU" b="1" dirty="0" smtClean="0"/>
              <a:t> гурт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відпочити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музичного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.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місце</a:t>
            </a:r>
            <a:r>
              <a:rPr lang="ru-RU" b="1" dirty="0" smtClean="0"/>
              <a:t> </a:t>
            </a:r>
            <a:r>
              <a:rPr lang="ru-RU" b="1" dirty="0" err="1" smtClean="0"/>
              <a:t>зайняв</a:t>
            </a:r>
            <a:r>
              <a:rPr lang="ru-RU" b="1" dirty="0" smtClean="0"/>
              <a:t> </a:t>
            </a:r>
            <a:r>
              <a:rPr lang="ru-RU" b="1" dirty="0" err="1" smtClean="0"/>
              <a:t>молодий</a:t>
            </a:r>
            <a:r>
              <a:rPr lang="ru-RU" b="1" dirty="0" smtClean="0"/>
              <a:t> барабанщик Корчак </a:t>
            </a:r>
            <a:r>
              <a:rPr lang="ru-RU" b="1" dirty="0" err="1" smtClean="0"/>
              <a:t>Володимир</a:t>
            </a:r>
            <a:r>
              <a:rPr lang="ru-RU" b="1" dirty="0" smtClean="0"/>
              <a:t>. На той момент склад </a:t>
            </a:r>
            <a:r>
              <a:rPr lang="ru-RU" b="1" dirty="0" err="1" smtClean="0"/>
              <a:t>команди</a:t>
            </a:r>
            <a:r>
              <a:rPr lang="ru-RU" b="1" dirty="0" smtClean="0"/>
              <a:t> став таким:</a:t>
            </a:r>
            <a:endParaRPr lang="ru-RU" dirty="0" smtClean="0"/>
          </a:p>
          <a:p>
            <a:r>
              <a:rPr lang="ru-RU" b="1" i="1" dirty="0" err="1" smtClean="0"/>
              <a:t>Новіков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Володимир-вокал</a:t>
            </a:r>
            <a:r>
              <a:rPr lang="ru-RU" b="1" i="1" dirty="0" smtClean="0"/>
              <a:t>, </a:t>
            </a:r>
            <a:r>
              <a:rPr lang="ru-RU" b="1" i="1" dirty="0" err="1" smtClean="0"/>
              <a:t>гітара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r>
              <a:rPr lang="ru-RU" b="1" i="1" dirty="0" err="1" smtClean="0"/>
              <a:t>Марків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Андрій-гітара</a:t>
            </a:r>
            <a:r>
              <a:rPr lang="ru-RU" b="1" i="1" dirty="0" smtClean="0"/>
              <a:t>, бек-вокал;</a:t>
            </a:r>
            <a:endParaRPr lang="ru-RU" b="1" dirty="0" smtClean="0"/>
          </a:p>
          <a:p>
            <a:r>
              <a:rPr lang="ru-RU" b="1" i="1" dirty="0" err="1" smtClean="0"/>
              <a:t>Копієвський</a:t>
            </a:r>
            <a:r>
              <a:rPr lang="ru-RU" b="1" i="1" dirty="0" smtClean="0"/>
              <a:t> Михайло-бас, бек-вокал;</a:t>
            </a:r>
            <a:endParaRPr lang="ru-RU" b="1" dirty="0" smtClean="0"/>
          </a:p>
          <a:p>
            <a:r>
              <a:rPr lang="ru-RU" b="1" i="1" dirty="0" smtClean="0"/>
              <a:t>Корчак </a:t>
            </a:r>
            <a:r>
              <a:rPr lang="ru-RU" b="1" i="1" dirty="0" err="1" smtClean="0"/>
              <a:t>Володимир-ударні</a:t>
            </a:r>
            <a:r>
              <a:rPr lang="ru-RU" b="1" i="1" dirty="0" smtClean="0"/>
              <a:t>.</a:t>
            </a:r>
            <a:r>
              <a:rPr lang="ru-RU" b="1" dirty="0" smtClean="0"/>
              <a:t> 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86182" y="6072207"/>
            <a:ext cx="4273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“</a:t>
            </a:r>
            <a:r>
              <a:rPr lang="ru-RU" sz="2800" b="1" dirty="0" err="1" smtClean="0"/>
              <a:t>Світ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такий</a:t>
            </a:r>
            <a:r>
              <a:rPr lang="ru-RU" sz="2800" b="1" dirty="0" smtClean="0"/>
              <a:t>...</a:t>
            </a:r>
            <a:r>
              <a:rPr lang="en-US" sz="2800" b="1" dirty="0" smtClean="0"/>
              <a:t>”</a:t>
            </a:r>
            <a:r>
              <a:rPr lang="ru-RU" sz="2800" b="1" dirty="0" smtClean="0"/>
              <a:t> - </a:t>
            </a:r>
            <a:r>
              <a:rPr lang="uk-UA" sz="2800" dirty="0" smtClean="0"/>
              <a:t>Їжачок</a:t>
            </a:r>
            <a:endParaRPr lang="ru-RU" sz="2800" dirty="0" smtClean="0"/>
          </a:p>
        </p:txBody>
      </p:sp>
      <p:pic>
        <p:nvPicPr>
          <p:cNvPr id="6" name="fl_t_-_zhachok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58182" y="6072182"/>
            <a:ext cx="785818" cy="78581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101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tK52I3B17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Та </a:t>
            </a:r>
            <a:r>
              <a:rPr lang="ru-RU" b="1" dirty="0" err="1" smtClean="0"/>
              <a:t>ніякі</a:t>
            </a:r>
            <a:r>
              <a:rPr lang="ru-RU" b="1" dirty="0" smtClean="0"/>
              <a:t> </a:t>
            </a:r>
            <a:r>
              <a:rPr lang="ru-RU" b="1" dirty="0" err="1" smtClean="0"/>
              <a:t>зміни</a:t>
            </a:r>
            <a:r>
              <a:rPr lang="ru-RU" b="1" dirty="0" smtClean="0"/>
              <a:t> складу </a:t>
            </a:r>
            <a:r>
              <a:rPr lang="ru-RU" b="1" dirty="0" err="1" smtClean="0"/>
              <a:t>ніколи</a:t>
            </a:r>
            <a:r>
              <a:rPr lang="ru-RU" b="1" dirty="0" smtClean="0"/>
              <a:t> не </a:t>
            </a:r>
            <a:r>
              <a:rPr lang="ru-RU" b="1" dirty="0" err="1" smtClean="0"/>
              <a:t>зупинять</a:t>
            </a:r>
            <a:r>
              <a:rPr lang="ru-RU" b="1" dirty="0" smtClean="0"/>
              <a:t> </a:t>
            </a:r>
            <a:r>
              <a:rPr lang="ru-RU" b="1" dirty="0" err="1" smtClean="0"/>
              <a:t>музикантів</a:t>
            </a:r>
            <a:r>
              <a:rPr lang="ru-RU" b="1" dirty="0" smtClean="0"/>
              <a:t> </a:t>
            </a:r>
            <a:r>
              <a:rPr lang="ru-RU" b="1" dirty="0" err="1" smtClean="0"/>
              <a:t>творити</a:t>
            </a:r>
            <a:r>
              <a:rPr lang="ru-RU" b="1" dirty="0" smtClean="0"/>
              <a:t> </a:t>
            </a:r>
            <a:r>
              <a:rPr lang="ru-RU" b="1" dirty="0" err="1" smtClean="0"/>
              <a:t>музику</a:t>
            </a:r>
            <a:r>
              <a:rPr lang="ru-RU" b="1" dirty="0" smtClean="0"/>
              <a:t>, яку вони до </a:t>
            </a:r>
            <a:r>
              <a:rPr lang="ru-RU" b="1" dirty="0" err="1" smtClean="0"/>
              <a:t>цього</a:t>
            </a:r>
            <a:r>
              <a:rPr lang="ru-RU" b="1" dirty="0" smtClean="0"/>
              <a:t> часу </a:t>
            </a:r>
            <a:r>
              <a:rPr lang="ru-RU" b="1" dirty="0" err="1" smtClean="0"/>
              <a:t>грали</a:t>
            </a:r>
            <a:r>
              <a:rPr lang="ru-RU" b="1" dirty="0" smtClean="0"/>
              <a:t>. </a:t>
            </a:r>
            <a:r>
              <a:rPr lang="ru-RU" b="1" dirty="0" err="1" smtClean="0"/>
              <a:t>Хоча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сценічний</a:t>
            </a:r>
            <a:r>
              <a:rPr lang="ru-RU" b="1" dirty="0" smtClean="0"/>
              <a:t> склад "</a:t>
            </a:r>
            <a:r>
              <a:rPr lang="ru-RU" b="1" dirty="0" err="1" smtClean="0"/>
              <a:t>Флітів</a:t>
            </a:r>
            <a:r>
              <a:rPr lang="ru-RU" b="1" dirty="0" smtClean="0"/>
              <a:t>" </a:t>
            </a:r>
            <a:r>
              <a:rPr lang="ru-RU" b="1" dirty="0" err="1" smtClean="0"/>
              <a:t>зазнав</a:t>
            </a:r>
            <a:r>
              <a:rPr lang="ru-RU" b="1" dirty="0" smtClean="0"/>
              <a:t> </a:t>
            </a:r>
            <a:r>
              <a:rPr lang="ru-RU" b="1" dirty="0" err="1" smtClean="0"/>
              <a:t>змін</a:t>
            </a:r>
            <a:r>
              <a:rPr lang="ru-RU" b="1" dirty="0" smtClean="0"/>
              <a:t>, </a:t>
            </a:r>
            <a:r>
              <a:rPr lang="ru-RU" b="1" dirty="0" err="1" smtClean="0"/>
              <a:t>але</a:t>
            </a:r>
            <a:r>
              <a:rPr lang="ru-RU" b="1" dirty="0" smtClean="0"/>
              <a:t> </a:t>
            </a:r>
            <a:r>
              <a:rPr lang="ru-RU" b="1" dirty="0" err="1" smtClean="0"/>
              <a:t>навколо</a:t>
            </a:r>
            <a:r>
              <a:rPr lang="ru-RU" b="1" dirty="0" smtClean="0"/>
              <a:t> </a:t>
            </a:r>
            <a:r>
              <a:rPr lang="ru-RU" b="1" dirty="0" err="1" smtClean="0"/>
              <a:t>нього</a:t>
            </a:r>
            <a:r>
              <a:rPr lang="ru-RU" b="1" dirty="0" smtClean="0"/>
              <a:t> </a:t>
            </a:r>
            <a:r>
              <a:rPr lang="ru-RU" b="1" dirty="0" err="1" smtClean="0"/>
              <a:t>утверджується</a:t>
            </a:r>
            <a:r>
              <a:rPr lang="ru-RU" b="1" dirty="0" smtClean="0"/>
              <a:t> </a:t>
            </a:r>
            <a:r>
              <a:rPr lang="ru-RU" b="1" dirty="0" err="1" smtClean="0"/>
              <a:t>сталий</a:t>
            </a:r>
            <a:r>
              <a:rPr lang="ru-RU" b="1" dirty="0" smtClean="0"/>
              <a:t> </a:t>
            </a:r>
            <a:r>
              <a:rPr lang="ru-RU" b="1" dirty="0" err="1" smtClean="0"/>
              <a:t>моноліт</a:t>
            </a:r>
            <a:r>
              <a:rPr lang="ru-RU" b="1" dirty="0" smtClean="0"/>
              <a:t> </a:t>
            </a:r>
            <a:r>
              <a:rPr lang="ru-RU" b="1" dirty="0" err="1" smtClean="0"/>
              <a:t>учасників</a:t>
            </a:r>
            <a:r>
              <a:rPr lang="ru-RU" b="1" dirty="0" smtClean="0"/>
              <a:t>.  На </a:t>
            </a:r>
            <a:r>
              <a:rPr lang="ru-RU" b="1" dirty="0" err="1" smtClean="0"/>
              <a:t>сцені</a:t>
            </a:r>
            <a:r>
              <a:rPr lang="ru-RU" b="1" dirty="0" smtClean="0"/>
              <a:t> "</a:t>
            </a:r>
            <a:r>
              <a:rPr lang="ru-RU" b="1" dirty="0" err="1" smtClean="0"/>
              <a:t>Фліт</a:t>
            </a:r>
            <a:r>
              <a:rPr lang="ru-RU" b="1" dirty="0" smtClean="0"/>
              <a:t>" - </a:t>
            </a:r>
            <a:r>
              <a:rPr lang="ru-RU" b="1" dirty="0" err="1" smtClean="0"/>
              <a:t>це</a:t>
            </a:r>
            <a:r>
              <a:rPr lang="ru-RU" b="1" dirty="0" smtClean="0"/>
              <a:t> четверо </a:t>
            </a:r>
            <a:r>
              <a:rPr lang="ru-RU" b="1" dirty="0" err="1" smtClean="0"/>
              <a:t>учасників</a:t>
            </a:r>
            <a:r>
              <a:rPr lang="ru-RU" b="1" dirty="0" smtClean="0"/>
              <a:t>, а поза нею - </a:t>
            </a:r>
            <a:r>
              <a:rPr lang="ru-RU" b="1" dirty="0" err="1" smtClean="0"/>
              <a:t>це</a:t>
            </a:r>
            <a:r>
              <a:rPr lang="ru-RU" b="1" dirty="0" smtClean="0"/>
              <a:t> велика </a:t>
            </a:r>
            <a:r>
              <a:rPr lang="ru-RU" b="1" dirty="0" err="1" smtClean="0"/>
              <a:t>сім'я</a:t>
            </a:r>
            <a:r>
              <a:rPr lang="ru-RU" b="1" dirty="0" smtClean="0"/>
              <a:t> </a:t>
            </a:r>
            <a:r>
              <a:rPr lang="ru-RU" b="1" dirty="0" err="1" smtClean="0"/>
              <a:t>друзів</a:t>
            </a:r>
            <a:r>
              <a:rPr lang="ru-RU" b="1" dirty="0" smtClean="0"/>
              <a:t> та </a:t>
            </a:r>
            <a:r>
              <a:rPr lang="ru-RU" b="1" dirty="0" err="1" smtClean="0"/>
              <a:t>прихильників</a:t>
            </a:r>
            <a:r>
              <a:rPr lang="ru-RU" b="1" dirty="0" smtClean="0"/>
              <a:t>. За </a:t>
            </a:r>
            <a:r>
              <a:rPr lang="ru-RU" b="1" dirty="0" err="1" smtClean="0"/>
              <a:t>цей</a:t>
            </a:r>
            <a:r>
              <a:rPr lang="ru-RU" b="1" dirty="0" smtClean="0"/>
              <a:t> час </a:t>
            </a:r>
            <a:r>
              <a:rPr lang="ru-RU" b="1" dirty="0" err="1" smtClean="0"/>
              <a:t>хлопці</a:t>
            </a:r>
            <a:r>
              <a:rPr lang="ru-RU" b="1" dirty="0" smtClean="0"/>
              <a:t> </a:t>
            </a:r>
            <a:r>
              <a:rPr lang="ru-RU" b="1" dirty="0" err="1" smtClean="0"/>
              <a:t>звикли</a:t>
            </a:r>
            <a:r>
              <a:rPr lang="ru-RU" b="1" dirty="0" smtClean="0"/>
              <a:t> до </a:t>
            </a:r>
            <a:r>
              <a:rPr lang="ru-RU" b="1" dirty="0" err="1" smtClean="0"/>
              <a:t>свого</a:t>
            </a:r>
            <a:r>
              <a:rPr lang="ru-RU" b="1" dirty="0" smtClean="0"/>
              <a:t> </a:t>
            </a:r>
            <a:r>
              <a:rPr lang="ru-RU" b="1" dirty="0" err="1" smtClean="0"/>
              <a:t>міцного</a:t>
            </a:r>
            <a:r>
              <a:rPr lang="ru-RU" b="1" dirty="0" smtClean="0"/>
              <a:t> </a:t>
            </a:r>
            <a:r>
              <a:rPr lang="ru-RU" b="1" dirty="0" err="1" smtClean="0"/>
              <a:t>тилу</a:t>
            </a:r>
            <a:r>
              <a:rPr lang="ru-RU" b="1" dirty="0" smtClean="0"/>
              <a:t> - </a:t>
            </a:r>
            <a:r>
              <a:rPr lang="ru-RU" b="1" dirty="0" err="1" smtClean="0"/>
              <a:t>звукорежисера</a:t>
            </a:r>
            <a:r>
              <a:rPr lang="ru-RU" b="1" dirty="0" smtClean="0"/>
              <a:t> Василя </a:t>
            </a:r>
            <a:r>
              <a:rPr lang="ru-RU" b="1" dirty="0" err="1" smtClean="0"/>
              <a:t>Бушеленка</a:t>
            </a:r>
            <a:r>
              <a:rPr lang="ru-RU" b="1" dirty="0" smtClean="0"/>
              <a:t> та менеджера </a:t>
            </a:r>
            <a:r>
              <a:rPr lang="ru-RU" b="1" dirty="0" err="1" smtClean="0"/>
              <a:t>Валерія</a:t>
            </a:r>
            <a:r>
              <a:rPr lang="ru-RU" b="1" dirty="0" smtClean="0"/>
              <a:t> </a:t>
            </a:r>
            <a:r>
              <a:rPr lang="ru-RU" b="1" dirty="0" err="1" smtClean="0"/>
              <a:t>Крета</a:t>
            </a:r>
            <a:r>
              <a:rPr lang="ru-RU" b="1" dirty="0" smtClean="0"/>
              <a:t>. Вони давно </a:t>
            </a:r>
            <a:r>
              <a:rPr lang="ru-RU" b="1" dirty="0" err="1" smtClean="0"/>
              <a:t>вже</a:t>
            </a:r>
            <a:r>
              <a:rPr lang="ru-RU" b="1" dirty="0" smtClean="0"/>
              <a:t> </a:t>
            </a:r>
            <a:r>
              <a:rPr lang="ru-RU" b="1" dirty="0" err="1" smtClean="0"/>
              <a:t>працюють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командою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тепер</a:t>
            </a:r>
            <a:r>
              <a:rPr lang="ru-RU" b="1" dirty="0" smtClean="0"/>
              <a:t> "</a:t>
            </a:r>
            <a:r>
              <a:rPr lang="ru-RU" b="1" dirty="0" err="1" smtClean="0"/>
              <a:t>Фліти</a:t>
            </a:r>
            <a:r>
              <a:rPr lang="ru-RU" b="1" dirty="0" smtClean="0"/>
              <a:t>" </a:t>
            </a:r>
            <a:r>
              <a:rPr lang="ru-RU" b="1" dirty="0" err="1" smtClean="0"/>
              <a:t>впевнено</a:t>
            </a:r>
            <a:r>
              <a:rPr lang="ru-RU" b="1" dirty="0" smtClean="0"/>
              <a:t> </a:t>
            </a:r>
            <a:r>
              <a:rPr lang="ru-RU" b="1" dirty="0" err="1" smtClean="0"/>
              <a:t>називають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частиною</a:t>
            </a:r>
            <a:r>
              <a:rPr lang="ru-RU" b="1" dirty="0" smtClean="0"/>
              <a:t> </a:t>
            </a:r>
            <a:r>
              <a:rPr lang="ru-RU" b="1" dirty="0" err="1" smtClean="0"/>
              <a:t>команди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4" name="Рисунок 3" descr="Untitl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4286256"/>
            <a:ext cx="3639018" cy="257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fl_t_-_moya_planeta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29124" y="5857892"/>
            <a:ext cx="785794" cy="7857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5286388"/>
            <a:ext cx="4719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“</a:t>
            </a:r>
            <a:r>
              <a:rPr lang="en-US" sz="2800" b="1" dirty="0"/>
              <a:t>Z</a:t>
            </a:r>
            <a:r>
              <a:rPr lang="ru-RU" sz="2800" b="1" dirty="0" err="1" smtClean="0"/>
              <a:t>аникай</a:t>
            </a:r>
            <a:r>
              <a:rPr lang="en-US" sz="2800" b="1" dirty="0" smtClean="0"/>
              <a:t>”</a:t>
            </a:r>
            <a:r>
              <a:rPr lang="ru-RU" sz="2800" b="1" dirty="0" smtClean="0"/>
              <a:t> – </a:t>
            </a:r>
            <a:r>
              <a:rPr lang="uk-UA" sz="2800" dirty="0" smtClean="0"/>
              <a:t>Моя планета</a:t>
            </a: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3020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x_96bf50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6143636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У 2011 </a:t>
            </a:r>
            <a:r>
              <a:rPr lang="ru-RU" b="1" dirty="0" err="1" smtClean="0">
                <a:solidFill>
                  <a:schemeClr val="bg1"/>
                </a:solidFill>
              </a:rPr>
              <a:t>році</a:t>
            </a:r>
            <a:r>
              <a:rPr lang="ru-RU" b="1" dirty="0" smtClean="0">
                <a:solidFill>
                  <a:schemeClr val="bg1"/>
                </a:solidFill>
              </a:rPr>
              <a:t> в </a:t>
            </a:r>
            <a:r>
              <a:rPr lang="ru-RU" b="1" dirty="0" err="1" smtClean="0">
                <a:solidFill>
                  <a:schemeClr val="bg1"/>
                </a:solidFill>
              </a:rPr>
              <a:t>групі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знову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проходять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зміни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Цього</a:t>
            </a:r>
            <a:r>
              <a:rPr lang="ru-RU" b="1" dirty="0" smtClean="0">
                <a:solidFill>
                  <a:schemeClr val="bg1"/>
                </a:solidFill>
              </a:rPr>
              <a:t> разу сцену </a:t>
            </a:r>
            <a:r>
              <a:rPr lang="ru-RU" b="1" dirty="0" err="1" smtClean="0">
                <a:solidFill>
                  <a:schemeClr val="bg1"/>
                </a:solidFill>
              </a:rPr>
              <a:t>вирішив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покинути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Володимир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Новіков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Це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особисте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рішення</a:t>
            </a:r>
            <a:r>
              <a:rPr lang="ru-RU" b="1" dirty="0" smtClean="0">
                <a:solidFill>
                  <a:schemeClr val="bg1"/>
                </a:solidFill>
              </a:rPr>
              <a:t>. Та </a:t>
            </a:r>
            <a:r>
              <a:rPr lang="ru-RU" b="1" dirty="0" err="1" smtClean="0">
                <a:solidFill>
                  <a:schemeClr val="bg1"/>
                </a:solidFill>
              </a:rPr>
              <a:t>воно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зовсім</a:t>
            </a:r>
            <a:r>
              <a:rPr lang="ru-RU" b="1" dirty="0" smtClean="0">
                <a:solidFill>
                  <a:schemeClr val="bg1"/>
                </a:solidFill>
              </a:rPr>
              <a:t> не </a:t>
            </a:r>
            <a:r>
              <a:rPr lang="ru-RU" b="1" dirty="0" err="1" smtClean="0">
                <a:solidFill>
                  <a:schemeClr val="bg1"/>
                </a:solidFill>
              </a:rPr>
              <a:t>означає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що</a:t>
            </a:r>
            <a:r>
              <a:rPr lang="ru-RU" b="1" dirty="0" smtClean="0">
                <a:solidFill>
                  <a:schemeClr val="bg1"/>
                </a:solidFill>
              </a:rPr>
              <a:t> Володя </a:t>
            </a:r>
            <a:r>
              <a:rPr lang="ru-RU" b="1" dirty="0" err="1" smtClean="0">
                <a:solidFill>
                  <a:schemeClr val="bg1"/>
                </a:solidFill>
              </a:rPr>
              <a:t>відходить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творчості</a:t>
            </a:r>
            <a:r>
              <a:rPr lang="ru-RU" b="1" dirty="0" smtClean="0">
                <a:solidFill>
                  <a:schemeClr val="bg1"/>
                </a:solidFill>
              </a:rPr>
              <a:t> "</a:t>
            </a:r>
            <a:r>
              <a:rPr lang="ru-RU" b="1" dirty="0" err="1" smtClean="0">
                <a:solidFill>
                  <a:schemeClr val="bg1"/>
                </a:solidFill>
              </a:rPr>
              <a:t>Флітів</a:t>
            </a:r>
            <a:r>
              <a:rPr lang="ru-RU" b="1" dirty="0" smtClean="0">
                <a:solidFill>
                  <a:schemeClr val="bg1"/>
                </a:solidFill>
              </a:rPr>
              <a:t>", </a:t>
            </a:r>
            <a:r>
              <a:rPr lang="ru-RU" b="1" dirty="0" err="1" smtClean="0"/>
              <a:t>ні</a:t>
            </a:r>
            <a:r>
              <a:rPr lang="ru-RU" b="1" dirty="0" smtClean="0"/>
              <a:t>, </a:t>
            </a:r>
            <a:r>
              <a:rPr lang="ru-RU" b="1" dirty="0" err="1" smtClean="0"/>
              <a:t>співпраця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груп</a:t>
            </a:r>
            <a:r>
              <a:rPr lang="ru-RU" b="1" dirty="0" err="1" smtClean="0">
                <a:solidFill>
                  <a:schemeClr val="bg1"/>
                </a:solidFill>
              </a:rPr>
              <a:t>ою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нада</a:t>
            </a:r>
            <a:r>
              <a:rPr lang="ru-RU" b="1" dirty="0" err="1" smtClean="0"/>
              <a:t>лі</a:t>
            </a:r>
            <a:r>
              <a:rPr lang="ru-RU" b="1" dirty="0" smtClean="0"/>
              <a:t> </a:t>
            </a:r>
            <a:r>
              <a:rPr lang="ru-RU" b="1" dirty="0" err="1" smtClean="0"/>
              <a:t>продовжуватиметься</a:t>
            </a:r>
            <a:r>
              <a:rPr lang="ru-RU" b="1" dirty="0" smtClean="0"/>
              <a:t> в </a:t>
            </a:r>
            <a:r>
              <a:rPr lang="ru-RU" b="1" dirty="0" err="1" smtClean="0"/>
              <a:t>якості</a:t>
            </a:r>
            <a:r>
              <a:rPr lang="ru-RU" b="1" dirty="0" smtClean="0"/>
              <a:t> композитора, автора </a:t>
            </a:r>
            <a:r>
              <a:rPr lang="ru-RU" b="1" dirty="0" err="1" smtClean="0"/>
              <a:t>пісень</a:t>
            </a:r>
            <a:r>
              <a:rPr lang="ru-RU" b="1" dirty="0" smtClean="0"/>
              <a:t>. </a:t>
            </a:r>
            <a:r>
              <a:rPr lang="ru-RU" b="1" dirty="0" err="1" smtClean="0"/>
              <a:t>Колишній</a:t>
            </a:r>
            <a:r>
              <a:rPr lang="ru-RU" b="1" dirty="0" smtClean="0"/>
              <a:t> бек </a:t>
            </a:r>
            <a:r>
              <a:rPr lang="ru-RU" b="1" dirty="0" err="1" smtClean="0"/>
              <a:t>вокаліст</a:t>
            </a:r>
            <a:r>
              <a:rPr lang="ru-RU" b="1" dirty="0" smtClean="0"/>
              <a:t> та </a:t>
            </a:r>
            <a:r>
              <a:rPr lang="ru-RU" b="1" dirty="0" err="1" smtClean="0"/>
              <a:t>гітарист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 </a:t>
            </a:r>
            <a:r>
              <a:rPr lang="ru-RU" b="1" dirty="0" err="1" smtClean="0"/>
              <a:t>Андрій</a:t>
            </a:r>
            <a:r>
              <a:rPr lang="ru-RU" b="1" dirty="0" smtClean="0"/>
              <a:t> </a:t>
            </a:r>
            <a:r>
              <a:rPr lang="ru-RU" b="1" dirty="0" err="1" smtClean="0"/>
              <a:t>Марків</a:t>
            </a:r>
            <a:r>
              <a:rPr lang="ru-RU" b="1" dirty="0" smtClean="0"/>
              <a:t> </a:t>
            </a:r>
            <a:r>
              <a:rPr lang="ru-RU" b="1" dirty="0" err="1" smtClean="0"/>
              <a:t>відтепер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"</a:t>
            </a:r>
            <a:r>
              <a:rPr lang="ru-RU" b="1" dirty="0" err="1" smtClean="0"/>
              <a:t>флітівським</a:t>
            </a:r>
            <a:r>
              <a:rPr lang="ru-RU" b="1" dirty="0" smtClean="0"/>
              <a:t>" голосом. 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8613679_6da1693ddb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41315"/>
            <a:ext cx="9144000" cy="699931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6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Отже</a:t>
            </a:r>
            <a:r>
              <a:rPr lang="ru-RU" b="1" dirty="0" smtClean="0"/>
              <a:t>, </a:t>
            </a:r>
            <a:r>
              <a:rPr lang="ru-RU" b="1" dirty="0" err="1" smtClean="0"/>
              <a:t>сучасний</a:t>
            </a:r>
            <a:r>
              <a:rPr lang="ru-RU" b="1" dirty="0" smtClean="0"/>
              <a:t> склад </a:t>
            </a:r>
            <a:r>
              <a:rPr lang="ru-RU" b="1" dirty="0" err="1" smtClean="0"/>
              <a:t>команди</a:t>
            </a:r>
            <a:r>
              <a:rPr lang="ru-RU" b="1" dirty="0" smtClean="0"/>
              <a:t> "</a:t>
            </a:r>
            <a:r>
              <a:rPr lang="ru-RU" b="1" dirty="0" err="1" smtClean="0"/>
              <a:t>Фліт</a:t>
            </a:r>
            <a:r>
              <a:rPr lang="ru-RU" b="1" dirty="0" smtClean="0"/>
              <a:t>" зараз </a:t>
            </a:r>
            <a:r>
              <a:rPr lang="ru-RU" b="1" dirty="0" err="1" smtClean="0"/>
              <a:t>такий</a:t>
            </a:r>
            <a:r>
              <a:rPr lang="ru-RU" b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b="1" i="1" dirty="0" err="1" smtClean="0"/>
              <a:t>Марків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Андрій-вокал</a:t>
            </a:r>
            <a:r>
              <a:rPr lang="ru-RU" b="1" i="1" dirty="0" smtClean="0"/>
              <a:t>, </a:t>
            </a:r>
            <a:r>
              <a:rPr lang="ru-RU" b="1" i="1" dirty="0" err="1" smtClean="0"/>
              <a:t>гітара</a:t>
            </a:r>
            <a:r>
              <a:rPr lang="ru-RU" b="1" i="1" dirty="0" smtClean="0"/>
              <a:t>;</a:t>
            </a:r>
            <a:br>
              <a:rPr lang="ru-RU" b="1" i="1" dirty="0" smtClean="0"/>
            </a:br>
            <a:r>
              <a:rPr lang="ru-RU" b="1" i="1" dirty="0" err="1" smtClean="0"/>
              <a:t>Юлій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Гонський-гітара</a:t>
            </a:r>
            <a:r>
              <a:rPr lang="ru-RU" b="1" i="1" dirty="0" smtClean="0"/>
              <a:t>, бек-вокал;</a:t>
            </a:r>
            <a:br>
              <a:rPr lang="ru-RU" b="1" i="1" dirty="0" smtClean="0"/>
            </a:br>
            <a:r>
              <a:rPr lang="ru-RU" b="1" i="1" dirty="0" err="1" smtClean="0"/>
              <a:t>Анатолій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Блєдних-бас</a:t>
            </a:r>
            <a:r>
              <a:rPr lang="ru-RU" b="1" i="1" dirty="0" smtClean="0"/>
              <a:t>, бек-вокал;</a:t>
            </a:r>
            <a:br>
              <a:rPr lang="ru-RU" b="1" i="1" dirty="0" smtClean="0"/>
            </a:br>
            <a:r>
              <a:rPr lang="ru-RU" b="1" i="1" dirty="0" smtClean="0"/>
              <a:t>Корчак </a:t>
            </a:r>
            <a:r>
              <a:rPr lang="ru-RU" b="1" i="1" dirty="0" err="1" smtClean="0"/>
              <a:t>Володимир-ударні</a:t>
            </a:r>
            <a:r>
              <a:rPr lang="ru-RU" b="1" i="1" dirty="0" smtClean="0"/>
              <a:t>.</a:t>
            </a: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Люди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усього</a:t>
            </a:r>
            <a:r>
              <a:rPr lang="ru-RU" b="1" dirty="0" smtClean="0"/>
              <a:t> </a:t>
            </a:r>
            <a:r>
              <a:rPr lang="ru-RU" b="1" dirty="0" err="1" smtClean="0"/>
              <a:t>світу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слухають</a:t>
            </a:r>
            <a:r>
              <a:rPr lang="ru-RU" b="1" dirty="0" smtClean="0"/>
              <a:t> "</a:t>
            </a:r>
            <a:r>
              <a:rPr lang="ru-RU" b="1" dirty="0" err="1" smtClean="0"/>
              <a:t>Фліт</a:t>
            </a:r>
            <a:r>
              <a:rPr lang="ru-RU" b="1" dirty="0" smtClean="0"/>
              <a:t>", </a:t>
            </a:r>
            <a:r>
              <a:rPr lang="ru-RU" b="1" dirty="0" err="1" smtClean="0"/>
              <a:t>дають</a:t>
            </a:r>
            <a:r>
              <a:rPr lang="ru-RU" b="1" dirty="0" smtClean="0"/>
              <a:t> </a:t>
            </a:r>
            <a:r>
              <a:rPr lang="ru-RU" b="1" dirty="0" err="1" smtClean="0"/>
              <a:t>позитивні</a:t>
            </a:r>
            <a:r>
              <a:rPr lang="ru-RU" b="1" dirty="0" smtClean="0"/>
              <a:t> </a:t>
            </a:r>
            <a:r>
              <a:rPr lang="ru-RU" b="1" dirty="0" err="1" smtClean="0"/>
              <a:t>відгуки</a:t>
            </a:r>
            <a:r>
              <a:rPr lang="ru-RU" b="1" dirty="0" smtClean="0"/>
              <a:t>.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дає</a:t>
            </a:r>
            <a:r>
              <a:rPr lang="ru-RU" b="1" dirty="0" smtClean="0"/>
              <a:t> </a:t>
            </a:r>
            <a:r>
              <a:rPr lang="ru-RU" b="1" dirty="0" err="1" smtClean="0"/>
              <a:t>велику</a:t>
            </a:r>
            <a:r>
              <a:rPr lang="ru-RU" b="1" dirty="0" smtClean="0"/>
              <a:t> </a:t>
            </a:r>
            <a:r>
              <a:rPr lang="ru-RU" b="1" dirty="0" err="1" smtClean="0"/>
              <a:t>наснагу</a:t>
            </a:r>
            <a:r>
              <a:rPr lang="ru-RU" b="1" dirty="0" smtClean="0"/>
              <a:t> </a:t>
            </a:r>
            <a:r>
              <a:rPr lang="ru-RU" b="1" dirty="0" err="1" smtClean="0"/>
              <a:t>творити</a:t>
            </a:r>
            <a:r>
              <a:rPr lang="ru-RU" b="1" dirty="0" smtClean="0"/>
              <a:t> </a:t>
            </a:r>
            <a:r>
              <a:rPr lang="ru-RU" b="1" dirty="0" err="1" smtClean="0"/>
              <a:t>ще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ще</a:t>
            </a:r>
            <a:r>
              <a:rPr lang="ru-RU" b="1" dirty="0" smtClean="0"/>
              <a:t> – </a:t>
            </a:r>
            <a:r>
              <a:rPr lang="ru-RU" b="1" dirty="0" err="1" smtClean="0"/>
              <a:t>більше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краще</a:t>
            </a:r>
            <a:r>
              <a:rPr lang="ru-RU" b="1" dirty="0" smtClean="0"/>
              <a:t>. </a:t>
            </a:r>
            <a:r>
              <a:rPr lang="ru-RU" b="1" dirty="0" err="1" smtClean="0"/>
              <a:t>Оскільки</a:t>
            </a:r>
            <a:r>
              <a:rPr lang="ru-RU" b="1" dirty="0" smtClean="0"/>
              <a:t> </a:t>
            </a:r>
            <a:r>
              <a:rPr lang="ru-RU" b="1" dirty="0" err="1" smtClean="0"/>
              <a:t>музика</a:t>
            </a:r>
            <a:r>
              <a:rPr lang="ru-RU" b="1" dirty="0" smtClean="0"/>
              <a:t> стала для </a:t>
            </a:r>
            <a:r>
              <a:rPr lang="ru-RU" b="1" dirty="0" err="1" smtClean="0"/>
              <a:t>групи</a:t>
            </a:r>
            <a:r>
              <a:rPr lang="ru-RU" b="1" dirty="0" smtClean="0"/>
              <a:t> </a:t>
            </a:r>
            <a:r>
              <a:rPr lang="ru-RU" b="1" dirty="0" err="1" smtClean="0"/>
              <a:t>невід’ємною</a:t>
            </a:r>
            <a:r>
              <a:rPr lang="ru-RU" b="1" dirty="0" smtClean="0"/>
              <a:t> </a:t>
            </a:r>
            <a:r>
              <a:rPr lang="ru-RU" b="1" dirty="0" err="1" smtClean="0"/>
              <a:t>частиною</a:t>
            </a:r>
            <a:r>
              <a:rPr lang="ru-RU" b="1" dirty="0" smtClean="0"/>
              <a:t>  </a:t>
            </a:r>
            <a:r>
              <a:rPr lang="ru-RU" b="1" dirty="0" err="1" smtClean="0"/>
              <a:t>життя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5" name="Рисунок 4" descr="11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2714628"/>
            <a:ext cx="4572000" cy="4143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573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357562"/>
            <a:ext cx="3929090" cy="3149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-153850"/>
            <a:ext cx="7429552" cy="70118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928934"/>
            <a:ext cx="8229600" cy="1399032"/>
          </a:xfrm>
        </p:spPr>
        <p:txBody>
          <a:bodyPr/>
          <a:lstStyle/>
          <a:p>
            <a:pPr algn="ctr"/>
            <a:r>
              <a:rPr lang="uk-UA" b="1" dirty="0" smtClean="0"/>
              <a:t>Дякую за увагу!</a:t>
            </a:r>
            <a:endParaRPr lang="ru-RU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err="1" smtClean="0"/>
              <a:t>Історія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 </a:t>
            </a:r>
            <a:r>
              <a:rPr lang="ru-RU" b="1" dirty="0" err="1" smtClean="0"/>
              <a:t>бере</a:t>
            </a:r>
            <a:r>
              <a:rPr lang="ru-RU" b="1" dirty="0" smtClean="0"/>
              <a:t> </a:t>
            </a:r>
            <a:r>
              <a:rPr lang="ru-RU" b="1" dirty="0" err="1" smtClean="0"/>
              <a:t>свій</a:t>
            </a:r>
            <a:r>
              <a:rPr lang="ru-RU" b="1" dirty="0" smtClean="0"/>
              <a:t> початок </a:t>
            </a:r>
            <a:r>
              <a:rPr lang="ru-RU" b="1" dirty="0" err="1" smtClean="0"/>
              <a:t>ще</a:t>
            </a:r>
            <a:r>
              <a:rPr lang="ru-RU" b="1" dirty="0" smtClean="0"/>
              <a:t> в далекому 2001 </a:t>
            </a:r>
            <a:r>
              <a:rPr lang="ru-RU" b="1" dirty="0" err="1" smtClean="0"/>
              <a:t>році</a:t>
            </a:r>
            <a:r>
              <a:rPr lang="ru-RU" b="1" dirty="0" smtClean="0"/>
              <a:t>, коли </a:t>
            </a:r>
            <a:r>
              <a:rPr lang="ru-RU" b="1" dirty="0" err="1" smtClean="0"/>
              <a:t>п’ятеро</a:t>
            </a:r>
            <a:r>
              <a:rPr lang="ru-RU" b="1" dirty="0" smtClean="0"/>
              <a:t> </a:t>
            </a:r>
            <a:r>
              <a:rPr lang="ru-RU" b="1" dirty="0" err="1" smtClean="0"/>
              <a:t>молодих</a:t>
            </a:r>
            <a:r>
              <a:rPr lang="ru-RU" b="1" dirty="0" smtClean="0"/>
              <a:t> людей </a:t>
            </a:r>
            <a:r>
              <a:rPr lang="ru-RU" b="1" dirty="0" err="1" smtClean="0"/>
              <a:t>об’єднались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однією</a:t>
            </a:r>
            <a:r>
              <a:rPr lang="ru-RU" b="1" dirty="0" smtClean="0"/>
              <a:t> короткою, </a:t>
            </a:r>
            <a:r>
              <a:rPr lang="ru-RU" b="1" dirty="0" err="1" smtClean="0"/>
              <a:t>але</a:t>
            </a:r>
            <a:r>
              <a:rPr lang="ru-RU" b="1" dirty="0" smtClean="0"/>
              <a:t> </a:t>
            </a:r>
            <a:r>
              <a:rPr lang="ru-RU" b="1" dirty="0" err="1" smtClean="0"/>
              <a:t>влучною</a:t>
            </a:r>
            <a:r>
              <a:rPr lang="ru-RU" b="1" dirty="0" smtClean="0"/>
              <a:t> </a:t>
            </a:r>
            <a:r>
              <a:rPr lang="ru-RU" b="1" dirty="0" err="1" smtClean="0"/>
              <a:t>назвою</a:t>
            </a:r>
            <a:r>
              <a:rPr lang="ru-RU" b="1" dirty="0" smtClean="0"/>
              <a:t> –"</a:t>
            </a:r>
            <a:r>
              <a:rPr lang="ru-RU" b="1" dirty="0" err="1" smtClean="0"/>
              <a:t>Фліт</a:t>
            </a:r>
            <a:r>
              <a:rPr lang="ru-RU" b="1" dirty="0" smtClean="0"/>
              <a:t>". </a:t>
            </a:r>
            <a:br>
              <a:rPr lang="ru-RU" b="1" dirty="0" smtClean="0"/>
            </a:br>
            <a:endParaRPr lang="ru-RU" dirty="0" smtClean="0"/>
          </a:p>
          <a:p>
            <a:pPr>
              <a:buNone/>
            </a:pP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були</a:t>
            </a:r>
            <a:r>
              <a:rPr lang="ru-RU" b="1" dirty="0" smtClean="0"/>
              <a:t>:</a:t>
            </a:r>
            <a:endParaRPr lang="ru-RU" dirty="0" smtClean="0"/>
          </a:p>
          <a:p>
            <a:r>
              <a:rPr lang="ru-RU" b="1" i="1" dirty="0" err="1" smtClean="0"/>
              <a:t>Новіков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Володимир</a:t>
            </a:r>
            <a:r>
              <a:rPr lang="ru-RU" b="1" i="1" dirty="0" smtClean="0"/>
              <a:t> - вокал;</a:t>
            </a:r>
            <a:endParaRPr lang="ru-RU" b="1" dirty="0" smtClean="0"/>
          </a:p>
          <a:p>
            <a:r>
              <a:rPr lang="ru-RU" b="1" i="1" dirty="0" err="1" smtClean="0"/>
              <a:t>Бєляков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Віталій</a:t>
            </a:r>
            <a:r>
              <a:rPr lang="ru-RU" b="1" i="1" dirty="0" smtClean="0"/>
              <a:t> - бек-вокал;</a:t>
            </a:r>
            <a:endParaRPr lang="ru-RU" b="1" dirty="0" smtClean="0"/>
          </a:p>
          <a:p>
            <a:r>
              <a:rPr lang="ru-RU" b="1" i="1" dirty="0" err="1" smtClean="0"/>
              <a:t>Марків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Андрій</a:t>
            </a:r>
            <a:r>
              <a:rPr lang="ru-RU" b="1" i="1" dirty="0" smtClean="0"/>
              <a:t> - </a:t>
            </a:r>
            <a:r>
              <a:rPr lang="ru-RU" b="1" i="1" dirty="0" err="1" smtClean="0"/>
              <a:t>гітара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r>
              <a:rPr lang="ru-RU" b="1" i="1" dirty="0" err="1" smtClean="0"/>
              <a:t>Копієвський</a:t>
            </a:r>
            <a:r>
              <a:rPr lang="ru-RU" b="1" i="1" dirty="0" smtClean="0"/>
              <a:t> Михайло - </a:t>
            </a:r>
            <a:r>
              <a:rPr lang="ru-RU" b="1" i="1" dirty="0" err="1" smtClean="0"/>
              <a:t>бас-гітара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r>
              <a:rPr lang="ru-RU" b="1" i="1" dirty="0" err="1" smtClean="0"/>
              <a:t>Чорний</a:t>
            </a:r>
            <a:r>
              <a:rPr lang="ru-RU" b="1" i="1" dirty="0" smtClean="0"/>
              <a:t> Юра - </a:t>
            </a:r>
            <a:r>
              <a:rPr lang="ru-RU" b="1" i="1" dirty="0" err="1" smtClean="0"/>
              <a:t>ударні</a:t>
            </a:r>
            <a:r>
              <a:rPr lang="ru-RU" b="1" i="1" dirty="0" smtClean="0"/>
              <a:t>. 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0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1714488"/>
            <a:ext cx="9373351" cy="3643338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 smtClean="0"/>
              <a:t>одразу</a:t>
            </a:r>
            <a:r>
              <a:rPr lang="ru-RU" b="1" dirty="0" smtClean="0"/>
              <a:t> дала про себе знати </a:t>
            </a:r>
            <a:r>
              <a:rPr lang="ru-RU" b="1" dirty="0" err="1" smtClean="0"/>
              <a:t>своїм</a:t>
            </a:r>
            <a:r>
              <a:rPr lang="ru-RU" b="1" dirty="0" smtClean="0"/>
              <a:t> </a:t>
            </a:r>
            <a:r>
              <a:rPr lang="ru-RU" b="1" dirty="0" err="1" smtClean="0"/>
              <a:t>неординарним</a:t>
            </a:r>
            <a:r>
              <a:rPr lang="ru-RU" b="1" dirty="0" smtClean="0"/>
              <a:t> </a:t>
            </a:r>
            <a:r>
              <a:rPr lang="ru-RU" b="1" dirty="0" err="1" smtClean="0"/>
              <a:t>музичним</a:t>
            </a:r>
            <a:r>
              <a:rPr lang="ru-RU" b="1" dirty="0" smtClean="0"/>
              <a:t> стилем,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з’єднав</a:t>
            </a:r>
            <a:r>
              <a:rPr lang="ru-RU" b="1" dirty="0" smtClean="0"/>
              <a:t> в </a:t>
            </a:r>
            <a:r>
              <a:rPr lang="ru-RU" b="1" dirty="0" err="1" smtClean="0"/>
              <a:t>собі</a:t>
            </a:r>
            <a:r>
              <a:rPr lang="ru-RU" b="1" dirty="0" smtClean="0"/>
              <a:t> </a:t>
            </a:r>
            <a:r>
              <a:rPr lang="ru-RU" b="1" dirty="0" err="1" smtClean="0"/>
              <a:t>гітарний</a:t>
            </a:r>
            <a:r>
              <a:rPr lang="ru-RU" b="1" dirty="0" smtClean="0"/>
              <a:t> драйв, </a:t>
            </a:r>
            <a:r>
              <a:rPr lang="ru-RU" b="1" dirty="0" err="1" smtClean="0"/>
              <a:t>оригінальні</a:t>
            </a:r>
            <a:r>
              <a:rPr lang="ru-RU" b="1" dirty="0" smtClean="0"/>
              <a:t> </a:t>
            </a:r>
            <a:r>
              <a:rPr lang="ru-RU" b="1" dirty="0" err="1" smtClean="0"/>
              <a:t>мелодії</a:t>
            </a:r>
            <a:r>
              <a:rPr lang="ru-RU" b="1" dirty="0" smtClean="0"/>
              <a:t> та </a:t>
            </a:r>
            <a:r>
              <a:rPr lang="ru-RU" b="1" dirty="0" err="1" smtClean="0"/>
              <a:t>фольклорні</a:t>
            </a:r>
            <a:r>
              <a:rPr lang="ru-RU" b="1" dirty="0" smtClean="0"/>
              <a:t> </a:t>
            </a:r>
            <a:r>
              <a:rPr lang="ru-RU" b="1" dirty="0" err="1" smtClean="0"/>
              <a:t>мотиви</a:t>
            </a:r>
            <a:r>
              <a:rPr lang="ru-RU" b="1" dirty="0" smtClean="0"/>
              <a:t>, створивши </a:t>
            </a:r>
            <a:r>
              <a:rPr lang="ru-RU" b="1" dirty="0" err="1" smtClean="0"/>
              <a:t>по-справжньому</a:t>
            </a:r>
            <a:r>
              <a:rPr lang="ru-RU" b="1" dirty="0" smtClean="0"/>
              <a:t> </a:t>
            </a:r>
            <a:r>
              <a:rPr lang="ru-RU" b="1" dirty="0" err="1" smtClean="0"/>
              <a:t>запальну</a:t>
            </a:r>
            <a:r>
              <a:rPr lang="ru-RU" b="1" dirty="0" smtClean="0"/>
              <a:t> </a:t>
            </a:r>
            <a:r>
              <a:rPr lang="ru-RU" b="1" dirty="0" err="1" smtClean="0"/>
              <a:t>музично-енергетичну</a:t>
            </a:r>
            <a:r>
              <a:rPr lang="ru-RU" b="1" dirty="0" smtClean="0"/>
              <a:t> </a:t>
            </a:r>
            <a:r>
              <a:rPr lang="ru-RU" b="1" dirty="0" err="1" smtClean="0"/>
              <a:t>суміш</a:t>
            </a:r>
            <a:r>
              <a:rPr lang="ru-RU" b="1" dirty="0" smtClean="0"/>
              <a:t>, яку в </a:t>
            </a:r>
            <a:r>
              <a:rPr lang="ru-RU" b="1" dirty="0" err="1" smtClean="0"/>
              <a:t>народі</a:t>
            </a:r>
            <a:r>
              <a:rPr lang="ru-RU" b="1" dirty="0" smtClean="0"/>
              <a:t> </a:t>
            </a:r>
            <a:r>
              <a:rPr lang="ru-RU" b="1" dirty="0" err="1" smtClean="0"/>
              <a:t>охрестили</a:t>
            </a:r>
            <a:r>
              <a:rPr lang="ru-RU" b="1" dirty="0" smtClean="0"/>
              <a:t> "</a:t>
            </a:r>
            <a:r>
              <a:rPr lang="ru-RU" b="1" dirty="0" err="1" smtClean="0"/>
              <a:t>фольк-панк-роком</a:t>
            </a:r>
            <a:r>
              <a:rPr lang="ru-RU" b="1" dirty="0" smtClean="0"/>
              <a:t>."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Але не </a:t>
            </a:r>
            <a:r>
              <a:rPr lang="ru-RU" b="1" dirty="0" err="1" smtClean="0"/>
              <a:t>пройшло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років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, як </a:t>
            </a:r>
            <a:r>
              <a:rPr lang="ru-RU" b="1" dirty="0" err="1" smtClean="0"/>
              <a:t>її</a:t>
            </a:r>
            <a:r>
              <a:rPr lang="ru-RU" b="1" dirty="0" smtClean="0"/>
              <a:t> торкнулись </a:t>
            </a:r>
            <a:r>
              <a:rPr lang="ru-RU" b="1" dirty="0" err="1" smtClean="0"/>
              <a:t>перші</a:t>
            </a:r>
            <a:r>
              <a:rPr lang="ru-RU" b="1" dirty="0" smtClean="0"/>
              <a:t> </a:t>
            </a:r>
            <a:r>
              <a:rPr lang="ru-RU" b="1" dirty="0" err="1" smtClean="0"/>
              <a:t>творчі</a:t>
            </a:r>
            <a:r>
              <a:rPr lang="ru-RU" b="1" dirty="0" smtClean="0"/>
              <a:t> </a:t>
            </a:r>
            <a:r>
              <a:rPr lang="ru-RU" b="1" dirty="0" err="1" smtClean="0"/>
              <a:t>розбіжності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учасниками</a:t>
            </a:r>
            <a:r>
              <a:rPr lang="ru-RU" b="1" dirty="0" smtClean="0"/>
              <a:t> </a:t>
            </a:r>
            <a:r>
              <a:rPr lang="ru-RU" b="1" dirty="0" err="1" smtClean="0"/>
              <a:t>колективу</a:t>
            </a:r>
            <a:r>
              <a:rPr lang="ru-RU" b="1" dirty="0" smtClean="0"/>
              <a:t>, </a:t>
            </a:r>
            <a:r>
              <a:rPr lang="ru-RU" b="1" dirty="0" err="1" smtClean="0"/>
              <a:t>внаслідок</a:t>
            </a:r>
            <a:r>
              <a:rPr lang="ru-RU" b="1" dirty="0" smtClean="0"/>
              <a:t>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групу</a:t>
            </a:r>
            <a:r>
              <a:rPr lang="ru-RU" b="1" dirty="0" smtClean="0"/>
              <a:t> </a:t>
            </a:r>
            <a:r>
              <a:rPr lang="ru-RU" b="1" dirty="0" err="1" smtClean="0"/>
              <a:t>покидає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засновник</a:t>
            </a:r>
            <a:r>
              <a:rPr lang="ru-RU" b="1" dirty="0" smtClean="0"/>
              <a:t> – барабанщик Юра </a:t>
            </a:r>
            <a:r>
              <a:rPr lang="ru-RU" b="1" dirty="0" err="1" smtClean="0"/>
              <a:t>Чорний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42"/>
            <a:ext cx="4714876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2003 </a:t>
            </a:r>
            <a:r>
              <a:rPr lang="ru-RU" b="1" dirty="0" err="1" smtClean="0"/>
              <a:t>році</a:t>
            </a:r>
            <a:r>
              <a:rPr lang="ru-RU" b="1" dirty="0" smtClean="0"/>
              <a:t> </a:t>
            </a:r>
            <a:r>
              <a:rPr lang="ru-RU" b="1" dirty="0" err="1" smtClean="0"/>
              <a:t>головним</a:t>
            </a:r>
            <a:r>
              <a:rPr lang="ru-RU" b="1" dirty="0" smtClean="0"/>
              <a:t> по "</a:t>
            </a:r>
            <a:r>
              <a:rPr lang="ru-RU" b="1" dirty="0" err="1" smtClean="0"/>
              <a:t>кухні</a:t>
            </a:r>
            <a:r>
              <a:rPr lang="ru-RU" b="1" dirty="0" smtClean="0"/>
              <a:t>" </a:t>
            </a:r>
            <a:r>
              <a:rPr lang="ru-RU" b="1" dirty="0" err="1" smtClean="0"/>
              <a:t>стає</a:t>
            </a:r>
            <a:r>
              <a:rPr lang="ru-RU" b="1" dirty="0" smtClean="0"/>
              <a:t> </a:t>
            </a:r>
            <a:r>
              <a:rPr lang="ru-RU" b="1" dirty="0" err="1" smtClean="0"/>
              <a:t>Ігор</a:t>
            </a:r>
            <a:r>
              <a:rPr lang="ru-RU" b="1" dirty="0" smtClean="0"/>
              <a:t> </a:t>
            </a:r>
            <a:r>
              <a:rPr lang="ru-RU" b="1" dirty="0" err="1" smtClean="0"/>
              <a:t>Озарко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 </a:t>
            </a:r>
            <a:r>
              <a:rPr lang="ru-RU" b="1" dirty="0" err="1" smtClean="0"/>
              <a:t>цей</a:t>
            </a:r>
            <a:r>
              <a:rPr lang="ru-RU" b="1" dirty="0" smtClean="0"/>
              <a:t> </a:t>
            </a:r>
            <a:r>
              <a:rPr lang="ru-RU" b="1" dirty="0" err="1" smtClean="0"/>
              <a:t>період</a:t>
            </a:r>
            <a:r>
              <a:rPr lang="ru-RU" b="1" dirty="0" smtClean="0"/>
              <a:t>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 </a:t>
            </a:r>
            <a:r>
              <a:rPr lang="ru-RU" b="1" dirty="0" err="1" smtClean="0"/>
              <a:t>набуває</a:t>
            </a:r>
            <a:r>
              <a:rPr lang="ru-RU" b="1" dirty="0" smtClean="0"/>
              <a:t> </a:t>
            </a:r>
            <a:r>
              <a:rPr lang="ru-RU" b="1" dirty="0" err="1" smtClean="0"/>
              <a:t>нових</a:t>
            </a:r>
            <a:r>
              <a:rPr lang="ru-RU" b="1" dirty="0" smtClean="0"/>
              <a:t> </a:t>
            </a:r>
            <a:r>
              <a:rPr lang="ru-RU" b="1" dirty="0" err="1" smtClean="0"/>
              <a:t>шалено-бурхливих</a:t>
            </a:r>
            <a:r>
              <a:rPr lang="ru-RU" b="1" dirty="0" smtClean="0"/>
              <a:t> </a:t>
            </a:r>
            <a:r>
              <a:rPr lang="ru-RU" b="1" dirty="0" err="1" smtClean="0"/>
              <a:t>обертів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</a:t>
            </a:r>
            <a:r>
              <a:rPr lang="ru-RU" b="1" dirty="0" err="1" smtClean="0"/>
              <a:t>вилились</a:t>
            </a:r>
            <a:r>
              <a:rPr lang="ru-RU" b="1" dirty="0" smtClean="0"/>
              <a:t> </a:t>
            </a:r>
            <a:r>
              <a:rPr lang="ru-RU" b="1" dirty="0" err="1" smtClean="0"/>
              <a:t>записом</a:t>
            </a:r>
            <a:r>
              <a:rPr lang="ru-RU" b="1" dirty="0" smtClean="0"/>
              <a:t>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</a:t>
            </a:r>
            <a:r>
              <a:rPr lang="ru-RU" b="1" dirty="0" smtClean="0"/>
              <a:t>та </a:t>
            </a:r>
            <a:r>
              <a:rPr lang="ru-RU" b="1" dirty="0" err="1" smtClean="0"/>
              <a:t>релізом</a:t>
            </a:r>
            <a:r>
              <a:rPr lang="ru-RU" b="1" dirty="0" smtClean="0"/>
              <a:t> дебютного альбому "</a:t>
            </a:r>
            <a:r>
              <a:rPr lang="ru-RU" b="1" dirty="0" err="1" smtClean="0"/>
              <a:t>Світ</a:t>
            </a:r>
            <a:r>
              <a:rPr lang="ru-RU" b="1" dirty="0" smtClean="0"/>
              <a:t> </a:t>
            </a:r>
            <a:r>
              <a:rPr lang="ru-RU" b="1" dirty="0" err="1" smtClean="0"/>
              <a:t>такий</a:t>
            </a:r>
            <a:r>
              <a:rPr lang="ru-RU" b="1" dirty="0" smtClean="0"/>
              <a:t>…"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fl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928670"/>
            <a:ext cx="4676775" cy="4391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l_t_-_o.l._(zaycev.net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000892" y="5857892"/>
            <a:ext cx="627071" cy="627071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357166"/>
            <a:ext cx="8666858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714612" y="5857892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“</a:t>
            </a:r>
            <a:r>
              <a:rPr lang="ru-RU" sz="2800" b="1" dirty="0" err="1" smtClean="0"/>
              <a:t>Світ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такий</a:t>
            </a:r>
            <a:r>
              <a:rPr lang="ru-RU" sz="2800" b="1" dirty="0" smtClean="0"/>
              <a:t>...</a:t>
            </a:r>
            <a:r>
              <a:rPr lang="en-US" sz="2800" b="1" dirty="0" smtClean="0"/>
              <a:t>”</a:t>
            </a:r>
            <a:r>
              <a:rPr lang="ru-RU" sz="2800" b="1" dirty="0" smtClean="0"/>
              <a:t> - </a:t>
            </a:r>
            <a:r>
              <a:rPr lang="ru-RU" sz="2800" dirty="0" smtClean="0"/>
              <a:t>О.Л</a:t>
            </a:r>
            <a:r>
              <a:rPr lang="ru-RU" sz="2800" dirty="0"/>
              <a:t>.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566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А на початку 2004 року, гурт покинув </a:t>
            </a:r>
            <a:r>
              <a:rPr lang="ru-RU" b="1" dirty="0" err="1" smtClean="0"/>
              <a:t>бек-вокаліст</a:t>
            </a:r>
            <a:r>
              <a:rPr lang="ru-RU" b="1" dirty="0" smtClean="0"/>
              <a:t> – </a:t>
            </a:r>
            <a:r>
              <a:rPr lang="ru-RU" b="1" dirty="0" err="1" smtClean="0"/>
              <a:t>Бєляков</a:t>
            </a:r>
            <a:r>
              <a:rPr lang="ru-RU" b="1" dirty="0" smtClean="0"/>
              <a:t> </a:t>
            </a:r>
            <a:r>
              <a:rPr lang="ru-RU" b="1" dirty="0" err="1" smtClean="0"/>
              <a:t>Віталій</a:t>
            </a:r>
            <a:r>
              <a:rPr lang="ru-RU" b="1" dirty="0" smtClean="0"/>
              <a:t>. "</a:t>
            </a:r>
            <a:r>
              <a:rPr lang="ru-RU" b="1" dirty="0" err="1" smtClean="0"/>
              <a:t>Фліти</a:t>
            </a:r>
            <a:r>
              <a:rPr lang="ru-RU" b="1" dirty="0" smtClean="0"/>
              <a:t>" </a:t>
            </a:r>
            <a:r>
              <a:rPr lang="ru-RU" b="1" dirty="0" err="1" smtClean="0"/>
              <a:t>продовжили</a:t>
            </a:r>
            <a:r>
              <a:rPr lang="ru-RU" b="1" dirty="0" smtClean="0"/>
              <a:t> свою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 </a:t>
            </a:r>
            <a:r>
              <a:rPr lang="ru-RU" b="1" dirty="0" err="1" smtClean="0"/>
              <a:t>вчотирьох</a:t>
            </a:r>
            <a:r>
              <a:rPr lang="ru-RU" b="1" dirty="0" smtClean="0"/>
              <a:t>: </a:t>
            </a:r>
            <a:endParaRPr lang="ru-RU" dirty="0" smtClean="0"/>
          </a:p>
          <a:p>
            <a:r>
              <a:rPr lang="ru-RU" b="1" i="1" dirty="0" err="1" smtClean="0"/>
              <a:t>Новіков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Володимир-вокал</a:t>
            </a:r>
            <a:r>
              <a:rPr lang="ru-RU" b="1" i="1" dirty="0" smtClean="0"/>
              <a:t>, </a:t>
            </a:r>
            <a:r>
              <a:rPr lang="ru-RU" b="1" i="1" dirty="0" err="1" smtClean="0"/>
              <a:t>гітара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r>
              <a:rPr lang="ru-RU" b="1" i="1" dirty="0" err="1" smtClean="0"/>
              <a:t>Марків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Андрій-гітара</a:t>
            </a:r>
            <a:r>
              <a:rPr lang="ru-RU" b="1" i="1" dirty="0" smtClean="0"/>
              <a:t>, бек-вокал;</a:t>
            </a:r>
            <a:endParaRPr lang="ru-RU" b="1" dirty="0" smtClean="0"/>
          </a:p>
          <a:p>
            <a:r>
              <a:rPr lang="ru-RU" b="1" i="1" dirty="0" err="1" smtClean="0"/>
              <a:t>Копієвський</a:t>
            </a:r>
            <a:r>
              <a:rPr lang="ru-RU" b="1" i="1" dirty="0" smtClean="0"/>
              <a:t> Михайло-бас, бек-вокал;</a:t>
            </a:r>
            <a:endParaRPr lang="ru-RU" b="1" dirty="0" smtClean="0"/>
          </a:p>
          <a:p>
            <a:r>
              <a:rPr lang="ru-RU" b="1" i="1" dirty="0" err="1" smtClean="0"/>
              <a:t>Озарко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Ігор-ударні</a:t>
            </a:r>
            <a:r>
              <a:rPr lang="ru-RU" b="1" i="1" dirty="0" smtClean="0"/>
              <a:t>.</a:t>
            </a:r>
            <a:r>
              <a:rPr lang="ru-RU" b="1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1240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3786190"/>
            <a:ext cx="285752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5286380" cy="492917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2005 </a:t>
            </a:r>
            <a:r>
              <a:rPr lang="ru-RU" b="1" dirty="0" err="1" smtClean="0"/>
              <a:t>рік</a:t>
            </a:r>
            <a:r>
              <a:rPr lang="ru-RU" b="1" dirty="0" smtClean="0"/>
              <a:t> </a:t>
            </a:r>
            <a:r>
              <a:rPr lang="ru-RU" b="1" dirty="0" err="1" smtClean="0"/>
              <a:t>ознаменувався</a:t>
            </a:r>
            <a:r>
              <a:rPr lang="ru-RU" b="1" dirty="0" smtClean="0"/>
              <a:t> активною концертною </a:t>
            </a:r>
            <a:r>
              <a:rPr lang="ru-RU" b="1" dirty="0" err="1" smtClean="0"/>
              <a:t>діяльністю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 як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, так </a:t>
            </a:r>
            <a:r>
              <a:rPr lang="ru-RU" b="1" dirty="0" err="1" smtClean="0"/>
              <a:t>і</a:t>
            </a:r>
            <a:r>
              <a:rPr lang="ru-RU" b="1" dirty="0" smtClean="0"/>
              <a:t> за кордоном та початком </a:t>
            </a:r>
            <a:r>
              <a:rPr lang="ru-RU" b="1" dirty="0" err="1" smtClean="0"/>
              <a:t>роботи</a:t>
            </a:r>
            <a:r>
              <a:rPr lang="ru-RU" b="1" dirty="0" smtClean="0"/>
              <a:t> над </a:t>
            </a:r>
            <a:r>
              <a:rPr lang="ru-RU" b="1" dirty="0" err="1" smtClean="0"/>
              <a:t>записом</a:t>
            </a:r>
            <a:r>
              <a:rPr lang="ru-RU" b="1" dirty="0" smtClean="0"/>
              <a:t> другого альбому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робочою</a:t>
            </a:r>
            <a:r>
              <a:rPr lang="ru-RU" b="1" dirty="0" smtClean="0"/>
              <a:t> </a:t>
            </a:r>
            <a:r>
              <a:rPr lang="ru-RU" b="1" dirty="0" err="1" smtClean="0"/>
              <a:t>назвою</a:t>
            </a:r>
            <a:r>
              <a:rPr lang="ru-RU" b="1" dirty="0" smtClean="0"/>
              <a:t> "</a:t>
            </a:r>
            <a:r>
              <a:rPr lang="ru-RU" b="1" dirty="0" err="1" smtClean="0"/>
              <a:t>Заникай</a:t>
            </a:r>
            <a:r>
              <a:rPr lang="ru-RU" b="1" dirty="0" smtClean="0"/>
              <a:t>". </a:t>
            </a:r>
            <a:endParaRPr lang="ru-RU" dirty="0"/>
          </a:p>
        </p:txBody>
      </p:sp>
      <p:pic>
        <p:nvPicPr>
          <p:cNvPr id="4" name="Рисунок 3" descr="zanyk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142984"/>
            <a:ext cx="3929058" cy="3929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5572132" cy="67151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В </a:t>
            </a:r>
            <a:r>
              <a:rPr lang="ru-RU" b="1" dirty="0" err="1" smtClean="0"/>
              <a:t>червні</a:t>
            </a:r>
            <a:r>
              <a:rPr lang="ru-RU" b="1" dirty="0" smtClean="0"/>
              <a:t> 2007 року "</a:t>
            </a:r>
            <a:r>
              <a:rPr lang="ru-RU" b="1" dirty="0" err="1" smtClean="0"/>
              <a:t>Фліти</a:t>
            </a:r>
            <a:r>
              <a:rPr lang="ru-RU" b="1" dirty="0" smtClean="0"/>
              <a:t>" </a:t>
            </a:r>
            <a:r>
              <a:rPr lang="ru-RU" b="1" dirty="0" err="1" smtClean="0"/>
              <a:t>зробили</a:t>
            </a:r>
            <a:r>
              <a:rPr lang="ru-RU" b="1" dirty="0" smtClean="0"/>
              <a:t> </a:t>
            </a:r>
            <a:r>
              <a:rPr lang="ru-RU" b="1" dirty="0" err="1" smtClean="0"/>
              <a:t>подарунок</a:t>
            </a:r>
            <a:r>
              <a:rPr lang="ru-RU" b="1" dirty="0" smtClean="0"/>
              <a:t> </a:t>
            </a:r>
            <a:r>
              <a:rPr lang="ru-RU" b="1" dirty="0" err="1" smtClean="0"/>
              <a:t>всім</a:t>
            </a:r>
            <a:r>
              <a:rPr lang="ru-RU" b="1" dirty="0" smtClean="0"/>
              <a:t> </a:t>
            </a:r>
            <a:r>
              <a:rPr lang="ru-RU" b="1" dirty="0" err="1" smtClean="0"/>
              <a:t>своїм</a:t>
            </a:r>
            <a:r>
              <a:rPr lang="ru-RU" b="1" dirty="0" smtClean="0"/>
              <a:t> </a:t>
            </a:r>
            <a:r>
              <a:rPr lang="ru-RU" b="1" dirty="0" err="1" smtClean="0"/>
              <a:t>шанувальникам</a:t>
            </a:r>
            <a:r>
              <a:rPr lang="ru-RU" b="1" dirty="0" smtClean="0"/>
              <a:t> – перший великий </a:t>
            </a:r>
            <a:r>
              <a:rPr lang="ru-RU" b="1" dirty="0" err="1" smtClean="0"/>
              <a:t>сольний</a:t>
            </a:r>
            <a:r>
              <a:rPr lang="ru-RU" b="1" dirty="0" smtClean="0"/>
              <a:t> концерт.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проведення</a:t>
            </a:r>
            <a:r>
              <a:rPr lang="ru-RU" b="1" dirty="0" smtClean="0"/>
              <a:t> </a:t>
            </a:r>
            <a:r>
              <a:rPr lang="ru-RU" b="1" dirty="0" err="1" smtClean="0"/>
              <a:t>здійснювалась</a:t>
            </a:r>
            <a:r>
              <a:rPr lang="ru-RU" b="1" dirty="0" smtClean="0"/>
              <a:t> </a:t>
            </a:r>
            <a:r>
              <a:rPr lang="ru-RU" b="1" dirty="0" err="1" smtClean="0"/>
              <a:t>відео-зйомка</a:t>
            </a:r>
            <a:r>
              <a:rPr lang="ru-RU" b="1" dirty="0" smtClean="0"/>
              <a:t>. А </a:t>
            </a:r>
            <a:r>
              <a:rPr lang="ru-RU" b="1" dirty="0" err="1" smtClean="0"/>
              <a:t>вже</a:t>
            </a:r>
            <a:r>
              <a:rPr lang="ru-RU" b="1" dirty="0" smtClean="0"/>
              <a:t> у </a:t>
            </a:r>
            <a:r>
              <a:rPr lang="ru-RU" b="1" dirty="0" err="1" smtClean="0"/>
              <a:t>вересні</a:t>
            </a:r>
            <a:r>
              <a:rPr lang="ru-RU" b="1" dirty="0" smtClean="0"/>
              <a:t> в </a:t>
            </a:r>
            <a:r>
              <a:rPr lang="ru-RU" b="1" dirty="0" err="1" smtClean="0"/>
              <a:t>світ</a:t>
            </a:r>
            <a:r>
              <a:rPr lang="ru-RU" b="1" dirty="0" smtClean="0"/>
              <a:t> </a:t>
            </a:r>
            <a:r>
              <a:rPr lang="ru-RU" b="1" dirty="0" err="1" smtClean="0"/>
              <a:t>вийшов</a:t>
            </a:r>
            <a:r>
              <a:rPr lang="ru-RU" b="1" dirty="0" smtClean="0"/>
              <a:t> перший </a:t>
            </a:r>
            <a:r>
              <a:rPr lang="en-US" b="1" dirty="0" smtClean="0"/>
              <a:t>DVD </a:t>
            </a:r>
            <a:r>
              <a:rPr lang="ru-RU" b="1" dirty="0" err="1" smtClean="0"/>
              <a:t>групи</a:t>
            </a:r>
            <a:r>
              <a:rPr lang="ru-RU" b="1" dirty="0" smtClean="0"/>
              <a:t> "Концерт в </a:t>
            </a:r>
            <a:r>
              <a:rPr lang="ru-RU" b="1" dirty="0" err="1" smtClean="0"/>
              <a:t>Івано-Франківську</a:t>
            </a:r>
            <a:r>
              <a:rPr lang="ru-RU" b="1" dirty="0" smtClean="0"/>
              <a:t>", </a:t>
            </a:r>
            <a:r>
              <a:rPr lang="ru-RU" b="1" dirty="0" err="1" smtClean="0"/>
              <a:t>в</a:t>
            </a:r>
            <a:r>
              <a:rPr lang="ru-RU" b="1" dirty="0" smtClean="0"/>
              <a:t> </a:t>
            </a:r>
            <a:r>
              <a:rPr lang="ru-RU" b="1" dirty="0" err="1" smtClean="0"/>
              <a:t>якому</a:t>
            </a:r>
            <a:r>
              <a:rPr lang="ru-RU" b="1" dirty="0" smtClean="0"/>
              <a:t> </a:t>
            </a:r>
            <a:r>
              <a:rPr lang="ru-RU" b="1" dirty="0" err="1" smtClean="0"/>
              <a:t>окрім</a:t>
            </a:r>
            <a:r>
              <a:rPr lang="ru-RU" b="1" dirty="0" smtClean="0"/>
              <a:t> самого концерту в </a:t>
            </a:r>
            <a:r>
              <a:rPr lang="ru-RU" b="1" dirty="0" err="1" smtClean="0"/>
              <a:t>рідному</a:t>
            </a:r>
            <a:r>
              <a:rPr lang="ru-RU" b="1" dirty="0" smtClean="0"/>
              <a:t> </a:t>
            </a:r>
            <a:r>
              <a:rPr lang="ru-RU" b="1" dirty="0" err="1" smtClean="0"/>
              <a:t>місті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збірка</a:t>
            </a:r>
            <a:r>
              <a:rPr lang="ru-RU" b="1" dirty="0" smtClean="0"/>
              <a:t> </a:t>
            </a:r>
            <a:r>
              <a:rPr lang="ru-RU" b="1" dirty="0" err="1" smtClean="0"/>
              <a:t>кліпів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, </a:t>
            </a:r>
            <a:r>
              <a:rPr lang="ru-RU" b="1" dirty="0" err="1" smtClean="0"/>
              <a:t>ексклюзивні</a:t>
            </a:r>
            <a:r>
              <a:rPr lang="ru-RU" b="1" dirty="0" smtClean="0"/>
              <a:t> фото та </a:t>
            </a:r>
            <a:r>
              <a:rPr lang="ru-RU" b="1" dirty="0" err="1" smtClean="0"/>
              <a:t>інтерв’ю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учасниками</a:t>
            </a:r>
            <a:r>
              <a:rPr lang="ru-RU" b="1" dirty="0" smtClean="0"/>
              <a:t> </a:t>
            </a:r>
            <a:r>
              <a:rPr lang="ru-RU" b="1" dirty="0" err="1" smtClean="0"/>
              <a:t>колективу</a:t>
            </a:r>
            <a:r>
              <a:rPr lang="ru-RU" b="1" dirty="0" smtClean="0"/>
              <a:t>. </a:t>
            </a:r>
            <a:endParaRPr lang="ru-RU" dirty="0"/>
          </a:p>
        </p:txBody>
      </p:sp>
      <p:pic>
        <p:nvPicPr>
          <p:cNvPr id="4" name="Рисунок 3" descr="DVD_obkl_new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785793"/>
            <a:ext cx="3786214" cy="5376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0F2EE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129</TotalTime>
  <Words>724</Words>
  <Application>Microsoft Office PowerPoint</Application>
  <PresentationFormat>Экран (4:3)</PresentationFormat>
  <Paragraphs>44</Paragraphs>
  <Slides>19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ФЛІТ</vt:lpstr>
      <vt:lpstr>Історія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ФЛІТ</dc:title>
  <dc:creator>Vlad</dc:creator>
  <cp:lastModifiedBy>Vlad</cp:lastModifiedBy>
  <cp:revision>17</cp:revision>
  <dcterms:created xsi:type="dcterms:W3CDTF">2012-12-09T13:57:57Z</dcterms:created>
  <dcterms:modified xsi:type="dcterms:W3CDTF">2012-12-09T16:07:30Z</dcterms:modified>
</cp:coreProperties>
</file>