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Masters/slideMaster19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71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60.xml" ContentType="application/vnd.openxmlformats-officedocument.presentationml.slideLayout+xml"/>
  <Override PartName="/ppt/theme/theme18.xml" ContentType="application/vnd.openxmlformats-officedocument.theme+xml"/>
  <Override PartName="/ppt/slideLayouts/slideLayout247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02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Layouts/slideLayout225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theme/theme21.xml" ContentType="application/vnd.openxmlformats-officedocument.theme+xml"/>
  <Override PartName="/ppt/slideLayouts/slideLayout250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Layouts/slideLayout187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76.xml" ContentType="application/vnd.openxmlformats-officedocument.presentationml.slideLayout+xml"/>
  <Default Extension="png" ContentType="image/png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90.xml" ContentType="application/vnd.openxmlformats-officedocument.presentationml.slideLayout+xml"/>
  <Override PartName="/ppt/presentation.xml" ContentType="application/vnd.openxmlformats-officedocument.presentationml.presentation.main+xml"/>
  <Override PartName="/ppt/slideMasters/slideMaster16.xml" ContentType="application/vnd.openxmlformats-officedocument.presentationml.slideMaster+xml"/>
  <Override PartName="/ppt/slideLayouts/slideLayout32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219.xml" ContentType="application/vnd.openxmlformats-officedocument.presentationml.slideLayout+xml"/>
  <Override PartName="/docProps/app.xml" ContentType="application/vnd.openxmlformats-officedocument.extended-properties+xml"/>
  <Override PartName="/ppt/slideLayouts/slideLayout2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55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slideLayouts/slideLayout23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159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249.xml" ContentType="application/vnd.openxmlformats-officedocument.presentationml.slideLayout+xml"/>
  <Default Extension="wmf" ContentType="image/x-wmf"/>
  <Override PartName="/ppt/slideLayouts/slideLayout51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Masters/slideMaster13.xml" ContentType="application/vnd.openxmlformats-officedocument.presentationml.slideMaster+xml"/>
  <Override PartName="/ppt/slideLayouts/slideLayout20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52.xml" ContentType="application/vnd.openxmlformats-officedocument.presentationml.slideLayout+xml"/>
  <Override PartName="/ppt/theme/theme23.xml" ContentType="application/vnd.openxmlformats-officedocument.theme+xml"/>
  <Override PartName="/ppt/slideLayouts/slideLayout89.xml" ContentType="application/vnd.openxmlformats-officedocument.presentationml.slideLayout+xml"/>
  <Override PartName="/ppt/theme/theme12.xml" ContentType="application/vnd.openxmlformats-officedocument.theme+xml"/>
  <Override PartName="/ppt/slideLayouts/slideLayout189.xml" ContentType="application/vnd.openxmlformats-officedocument.presentationml.slideLayout+xml"/>
  <Override PartName="/ppt/slideLayouts/slideLayout241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8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Masters/slideMaster18.xml" ContentType="application/vnd.openxmlformats-officedocument.presentationml.slideMaster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Default Extension="jpeg" ContentType="image/jpeg"/>
  <Override PartName="/ppt/slideLayouts/slideLayout134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57.xml" ContentType="application/vnd.openxmlformats-officedocument.presentationml.slideLayout+xml"/>
  <Override PartName="/ppt/slideMasters/slideMaster14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17.xml" ContentType="application/vnd.openxmlformats-officedocument.theme+xml"/>
  <Override PartName="/ppt/slideLayouts/slideLayout217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Masters/slideMaster21.xml" ContentType="application/vnd.openxmlformats-officedocument.presentationml.slideMaster+xml"/>
  <Override PartName="/ppt/slideLayouts/slideLayout206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53.xml" ContentType="application/vnd.openxmlformats-officedocument.presentationml.slideLayout+xml"/>
  <Override PartName="/ppt/theme/theme24.xml" ContentType="application/vnd.openxmlformats-officedocument.theme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slideLayouts/slideLayout179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3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20.xml" ContentType="application/vnd.openxmlformats-officedocument.presentationml.slideLayout+xml"/>
  <Override PartName="/ppt/theme/theme20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Masters/slideMaster15.xml" ContentType="application/vnd.openxmlformats-officedocument.presentationml.slideMaster+xml"/>
  <Override PartName="/ppt/slides/slide10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54.xml" ContentType="application/vnd.openxmlformats-officedocument.presentationml.slideLayout+xml"/>
  <Override PartName="/ppt/theme/theme14.xml" ContentType="application/vnd.openxmlformats-officedocument.theme+xml"/>
  <Override PartName="/ppt/slideLayouts/slideLayout243.xml" ContentType="application/vnd.openxmlformats-officedocument.presentationml.slideLayout+xml"/>
  <Override PartName="/ppt/slideLayouts/slideLayout232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94.xml" ContentType="application/vnd.openxmlformats-officedocument.presentationml.slideLayout+xml"/>
  <Default Extension="bin" ContentType="application/vnd.openxmlformats-officedocument.oleObject"/>
  <Override PartName="/ppt/presProps.xml" ContentType="application/vnd.openxmlformats-officedocument.presentationml.presProps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50.xml" ContentType="application/vnd.openxmlformats-officedocument.presentationml.slideLayout+xml"/>
  <Override PartName="/ppt/theme/theme19.xml" ContentType="application/vnd.openxmlformats-officedocument.theme+xml"/>
  <Override PartName="/ppt/slideLayouts/slideLayout248.xml" ContentType="application/vnd.openxmlformats-officedocument.presentationml.slideLayout+xml"/>
  <Override PartName="/ppt/slideMasters/slideMaster23.xml" ContentType="application/vnd.openxmlformats-officedocument.presentationml.slideMaster+xml"/>
  <Override PartName="/ppt/slideLayouts/slideLayout50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215.xml" ContentType="application/vnd.openxmlformats-officedocument.presentationml.slideLayout+xml"/>
  <Default Extension="vml" ContentType="application/vnd.openxmlformats-officedocument.vmlDrawing"/>
  <Override PartName="/ppt/slideLayouts/slideLayout99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4.xml" ContentType="application/vnd.openxmlformats-officedocument.presentationml.slideLayout+xml"/>
  <Override PartName="/ppt/theme/theme22.xml" ContentType="application/vnd.openxmlformats-officedocument.theme+xml"/>
  <Override PartName="/ppt/slideLayouts/slideLayout251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240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91.xml" ContentType="application/vnd.openxmlformats-officedocument.presentationml.slideLayout+xml"/>
  <Default Extension="rels" ContentType="application/vnd.openxmlformats-package.relationships+xml"/>
  <Override PartName="/ppt/slideMasters/slideMaster17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25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6.xml" ContentType="application/vnd.openxmlformats-officedocument.theme+xml"/>
  <Override PartName="/ppt/slideLayouts/slideLayout245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20.xml" ContentType="application/vnd.openxmlformats-officedocument.presentationml.slideMaster+xml"/>
  <Override PartName="/ppt/theme/theme8.xml" ContentType="application/vnd.openxmlformats-officedocument.theme+xml"/>
  <Override PartName="/ppt/slideLayouts/slideLayout22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  <p:sldMasterId id="2147483733" r:id="rId2"/>
    <p:sldMasterId id="2147483745" r:id="rId3"/>
    <p:sldMasterId id="2147483757" r:id="rId4"/>
    <p:sldMasterId id="2147483769" r:id="rId5"/>
    <p:sldMasterId id="2147483781" r:id="rId6"/>
    <p:sldMasterId id="2147483793" r:id="rId7"/>
    <p:sldMasterId id="2147483806" r:id="rId8"/>
    <p:sldMasterId id="2147483818" r:id="rId9"/>
    <p:sldMasterId id="2147483830" r:id="rId10"/>
    <p:sldMasterId id="2147483843" r:id="rId11"/>
    <p:sldMasterId id="2147483867" r:id="rId12"/>
    <p:sldMasterId id="2147483879" r:id="rId13"/>
    <p:sldMasterId id="2147483891" r:id="rId14"/>
    <p:sldMasterId id="2147483903" r:id="rId15"/>
    <p:sldMasterId id="2147483915" r:id="rId16"/>
    <p:sldMasterId id="2147483927" r:id="rId17"/>
    <p:sldMasterId id="2147483939" r:id="rId18"/>
    <p:sldMasterId id="2147483952" r:id="rId19"/>
    <p:sldMasterId id="2147483964" r:id="rId20"/>
    <p:sldMasterId id="2147483976" r:id="rId21"/>
    <p:sldMasterId id="2147483989" r:id="rId22"/>
    <p:sldMasterId id="2147484085" r:id="rId23"/>
  </p:sldMasterIdLst>
  <p:notesMasterIdLst>
    <p:notesMasterId r:id="rId34"/>
  </p:notesMasterIdLst>
  <p:sldIdLst>
    <p:sldId id="256" r:id="rId24"/>
    <p:sldId id="257" r:id="rId25"/>
    <p:sldId id="260" r:id="rId26"/>
    <p:sldId id="258" r:id="rId27"/>
    <p:sldId id="259" r:id="rId28"/>
    <p:sldId id="263" r:id="rId29"/>
    <p:sldId id="264" r:id="rId30"/>
    <p:sldId id="265" r:id="rId31"/>
    <p:sldId id="266" r:id="rId32"/>
    <p:sldId id="267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87" autoAdjust="0"/>
    <p:restoredTop sz="94653" autoAdjust="0"/>
  </p:normalViewPr>
  <p:slideViewPr>
    <p:cSldViewPr>
      <p:cViewPr>
        <p:scale>
          <a:sx n="100" d="100"/>
          <a:sy n="100" d="100"/>
        </p:scale>
        <p:origin x="-1860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3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2.xml"/><Relationship Id="rId33" Type="http://schemas.openxmlformats.org/officeDocument/2006/relationships/slide" Target="slides/slide10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.xml"/><Relationship Id="rId32" Type="http://schemas.openxmlformats.org/officeDocument/2006/relationships/slide" Target="slides/slide9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5.xml"/><Relationship Id="rId36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4.xml"/><Relationship Id="rId30" Type="http://schemas.openxmlformats.org/officeDocument/2006/relationships/slide" Target="slides/slide7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4FCD7A-312E-483F-8047-B1AAE198E4F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94EAB-ABF9-4F89-9E6E-3E844E2E8C2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16E84-A1AA-443A-A8BC-A9913CFF40BC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230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2310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E2AD4DD-4880-486C-B450-F3B2E7ABE8C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0F103-AFD2-4F89-BB0B-44F7FF671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9" grpId="0"/>
      <p:bldP spid="12310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2AD4DD-4880-486C-B450-F3B2E7ABE8C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60F103-AFD2-4F89-BB0B-44F7FF671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48450" y="473075"/>
            <a:ext cx="2038350" cy="53943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473075"/>
            <a:ext cx="5962650" cy="53943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E3266-903E-4009-AEDC-646BBD3D08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048B7-DBCB-4BAA-A501-575C950B12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E1BA0-0C8E-4B94-84EC-966643BB27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E9EF6-5D78-40A1-9785-E16FDE10F2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9DAF2-CB20-4EB8-9801-37F9BA0F69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E07E9-3343-4187-A355-926058A90C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5E07C-D38E-45FF-9B55-E6B46489FF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579D6-47DC-4B4E-B43A-C084E8C918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39841-20D8-4202-A028-4919153D64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DF72B-25CF-4E25-A6AD-7FC9F3D27E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2AD4DD-4880-486C-B450-F3B2E7ABE8C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60F103-AFD2-4F89-BB0B-44F7FF671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F3AD9-2770-4E8D-A91F-07F827047E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33A79-88BF-4C4E-9772-4CB6A34461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47540-B6EC-4725-9D6D-E263AA1EE7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5800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5801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D9E5F-D552-4024-9F42-2F7CC99527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BEA67-17B8-4300-9FCE-6D6D18232F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81BB0-6C90-4952-B476-3FE5081BC4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95B3D-8BF3-46D4-94E0-4CB8608226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0DB4-FEF7-4CD1-8EF5-5D71F7CFDE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8C569-0EFD-4010-A148-6F50974BF4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9CFE3-9248-4606-AB2A-61CDE7000A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434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4F894-F23F-45B6-B630-2F80D3329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A6085-B714-45DE-B551-59A89040E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DB1B4-97F4-4749-9847-CE2875D89C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33157-9F0F-4800-8C68-6633498E92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C7CCA-25CC-4E41-9EA8-849DADFE5E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230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2310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4F894-F23F-45B6-B630-2F80D332902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9" grpId="0"/>
      <p:bldP spid="12310" grpId="0" build="p"/>
    </p:bldLst>
  </p:timing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58D63-E2E2-4FE1-82E5-5F12295B32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12B86-CA89-4C28-8499-203750C6D44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FD7D3-3E6B-4518-B0CD-E5D570BD9B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11D89-7E6B-4B7D-92DC-81748DC0D3E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7A587-7438-45CB-8103-6F5FCC224B5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58D63-E2E2-4FE1-82E5-5F12295B32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3A6B2-C11B-4B11-B984-2D45A9AC35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B1299-1273-43A2-8786-33773A8B0FD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CE294-F4C8-44FA-BA7F-5786F147685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348F4-CFCA-4104-A27C-B45EACEEECA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80BEB-4605-43B2-83DF-CE4C9C5BD3D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434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4F894-F23F-45B6-B630-2F80D3329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58D63-E2E2-4FE1-82E5-5F12295B32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12B86-CA89-4C28-8499-203750C6D4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FD7D3-3E6B-4518-B0CD-E5D570BD9B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11D89-7E6B-4B7D-92DC-81748DC0D3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12B86-CA89-4C28-8499-203750C6D4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7A587-7438-45CB-8103-6F5FCC224B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3A6B2-C11B-4B11-B984-2D45A9AC35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B1299-1273-43A2-8786-33773A8B0F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CE294-F4C8-44FA-BA7F-5786F14768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348F4-CFCA-4104-A27C-B45EACEEEC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80BEB-4605-43B2-83DF-CE4C9C5BD3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946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9466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B0B20-6222-485F-B075-19D2FD3393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76B58-5955-4724-BBF4-B3386881FA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270AD-EA7D-47A5-849F-C28ACF7EF4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E9775-5A01-434D-B5A3-07CE07F7DD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FD7D3-3E6B-4518-B0CD-E5D570BD9B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7BC48-4408-4168-B12A-4443B6624C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BEC26-F15B-459D-BCF1-04F91B9CFB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77CBF-19C2-4706-8089-D5E002D6DC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D389C-26E8-493B-B0BC-20AF86FC3F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DDBCF-DFD7-4626-8A54-233091D710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1A426-B862-4B5F-A1AF-0286A58FF5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DD897-ED23-4412-83A4-F951F61376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56CC7-31C8-4155-B934-C1E4324890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9C0AD-8A57-4ACD-8E5C-8E8B2A1175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82F33-223E-4DEF-B2CF-8ABAC0E474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11D89-7E6B-4B7D-92DC-81748DC0D3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80E9D-EA56-49B6-9423-1E55B830A4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AC2E8-5AB5-4C9D-B092-CA80DF3E26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FD06D-4370-44B2-845F-FCF081DD89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1D5A6-FD51-4332-961B-3B7C562E69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57314-3C87-411D-B54F-F2DC8A0C8E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4F6F0-F8C6-4F7E-AACC-887C8EA06A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C0E35-F3A4-42AE-B71A-A2C2ED569A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6EDDE-39BB-4D8D-8FC7-1475351E95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312" y="186"/>
              <a:ext cx="4299" cy="3371"/>
              <a:chOff x="0" y="2"/>
              <a:chExt cx="5533" cy="4339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0" y="2"/>
                <a:ext cx="5470" cy="4339"/>
                <a:chOff x="0" y="2"/>
                <a:chExt cx="5470" cy="4339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339" y="788"/>
                  <a:ext cx="2919" cy="2149"/>
                  <a:chOff x="1265" y="816"/>
                  <a:chExt cx="2919" cy="2149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6"/>
                    <a:ext cx="2919" cy="214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1"/>
                    <a:ext cx="578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7" name="Group 11"/>
                <p:cNvGrpSpPr>
                  <a:grpSpLocks/>
                </p:cNvGrpSpPr>
                <p:nvPr/>
              </p:nvGrpSpPr>
              <p:grpSpPr bwMode="auto">
                <a:xfrm>
                  <a:off x="0" y="2"/>
                  <a:ext cx="5470" cy="4339"/>
                  <a:chOff x="0" y="2"/>
                  <a:chExt cx="5470" cy="4339"/>
                </a:xfrm>
              </p:grpSpPr>
              <p:grpSp>
                <p:nvGrpSpPr>
                  <p:cNvPr id="22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04"/>
                    <a:ext cx="1259" cy="2324"/>
                    <a:chOff x="3470" y="1532"/>
                    <a:chExt cx="1259" cy="2324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4" y="2238"/>
                      <a:ext cx="1725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2" y="3149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3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2" cy="1332"/>
                    <a:chOff x="2864" y="2019"/>
                    <a:chExt cx="2462" cy="1332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3" cy="3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4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3"/>
                    <a:ext cx="2478" cy="1065"/>
                    <a:chOff x="2896" y="1831"/>
                    <a:chExt cx="2478" cy="1065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31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76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6"/>
                      <a:ext cx="901" cy="52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77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1" cy="657"/>
                    <a:chOff x="2958" y="1414"/>
                    <a:chExt cx="2341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78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2"/>
                    <a:chOff x="2983" y="1269"/>
                    <a:chExt cx="2150" cy="342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2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79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1"/>
                    <a:ext cx="1879" cy="424"/>
                    <a:chOff x="2938" y="919"/>
                    <a:chExt cx="1879" cy="424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9"/>
                      <a:ext cx="662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80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8"/>
                      <a:ext cx="172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1"/>
                      <a:ext cx="92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81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1" cy="1334"/>
                    <a:chOff x="-5" y="2196"/>
                    <a:chExt cx="2461" cy="1334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2" cy="3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3" cy="54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82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3"/>
                    <a:chOff x="-52" y="2009"/>
                    <a:chExt cx="2477" cy="1063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6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8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8"/>
                    <a:chOff x="-74" y="1813"/>
                    <a:chExt cx="2472" cy="928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86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7" y="1563"/>
                    <a:ext cx="2339" cy="656"/>
                    <a:chOff x="23" y="1591"/>
                    <a:chExt cx="2339" cy="656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91"/>
                      <a:ext cx="154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58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8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7"/>
                    <a:ext cx="2150" cy="344"/>
                    <a:chOff x="189" y="1445"/>
                    <a:chExt cx="2150" cy="344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5"/>
                      <a:ext cx="754" cy="344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8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4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8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3"/>
                    <a:ext cx="1849" cy="552"/>
                    <a:chOff x="616" y="901"/>
                    <a:chExt cx="1849" cy="552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1"/>
                      <a:ext cx="662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4"/>
                    <a:ext cx="778" cy="1515"/>
                    <a:chOff x="1633" y="102"/>
                    <a:chExt cx="778" cy="1515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3" y="959"/>
                      <a:ext cx="110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29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2"/>
                    <a:ext cx="635" cy="1534"/>
                    <a:chOff x="1935" y="30"/>
                    <a:chExt cx="635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2" y="926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6"/>
                      <a:ext cx="570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3"/>
                    <a:ext cx="1846" cy="567"/>
                    <a:chOff x="2822" y="671"/>
                    <a:chExt cx="1846" cy="567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1"/>
                      <a:ext cx="663" cy="34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3" cy="717"/>
                    <a:chOff x="2683" y="445"/>
                    <a:chExt cx="1783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5"/>
                      <a:ext cx="663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49"/>
                    <a:ext cx="1026" cy="1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grpSp>
                <p:nvGrpSpPr>
                  <p:cNvPr id="27796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38" cy="1520"/>
                    <a:chOff x="2800" y="41"/>
                    <a:chExt cx="638" cy="1520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09" y="182"/>
                      <a:ext cx="570" cy="28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7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0" y="133"/>
                    <a:ext cx="1015" cy="1464"/>
                    <a:chOff x="2936" y="161"/>
                    <a:chExt cx="1015" cy="1464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3" y="912"/>
                      <a:ext cx="1156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9" y="261"/>
                      <a:ext cx="622" cy="42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8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4"/>
                    <a:ext cx="241" cy="1448"/>
                    <a:chOff x="2731" y="32"/>
                    <a:chExt cx="241" cy="1448"/>
                  </a:xfrm>
                </p:grpSpPr>
                <p:sp>
                  <p:nvSpPr>
                    <p:cNvPr id="85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6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0"/>
                      <a:ext cx="512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9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0"/>
                    <a:ext cx="1083" cy="2450"/>
                    <a:chOff x="943" y="1768"/>
                    <a:chExt cx="1083" cy="2450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8" y="2475"/>
                      <a:ext cx="1725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6" y="3511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800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5" cy="2372"/>
                    <a:chOff x="1455" y="1936"/>
                    <a:chExt cx="765" cy="2372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5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801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0" y="1960"/>
                    <a:ext cx="460" cy="2329"/>
                    <a:chOff x="1952" y="1988"/>
                    <a:chExt cx="493" cy="260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39" y="2693"/>
                      <a:ext cx="1712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0" y="3896"/>
                      <a:ext cx="918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802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5"/>
                    <a:chOff x="3334" y="1717"/>
                    <a:chExt cx="1125" cy="2425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5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803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4" y="1840"/>
                    <a:ext cx="882" cy="2422"/>
                    <a:chOff x="3180" y="1868"/>
                    <a:chExt cx="882" cy="2422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2"/>
                      <a:ext cx="1648" cy="29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3" cy="46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804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6"/>
                    <a:ext cx="622" cy="2385"/>
                    <a:chOff x="3006" y="1984"/>
                    <a:chExt cx="622" cy="2385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61"/>
                      <a:ext cx="1599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5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805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1"/>
                    <a:ext cx="404" cy="2221"/>
                    <a:chOff x="2819" y="2099"/>
                    <a:chExt cx="404" cy="2221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7" y="2711"/>
                      <a:ext cx="1470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806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9" cy="2184"/>
                    <a:chOff x="2287" y="2135"/>
                    <a:chExt cx="429" cy="2184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3" y="2760"/>
                      <a:ext cx="1437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6"/>
                      <a:ext cx="771" cy="29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</p:grpSp>
          </p:grpSp>
          <p:grpSp>
            <p:nvGrpSpPr>
              <p:cNvPr id="27807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7"/>
                <a:chOff x="73" y="313"/>
                <a:chExt cx="5460" cy="3667"/>
              </a:xfrm>
            </p:grpSpPr>
            <p:grpSp>
              <p:nvGrpSpPr>
                <p:cNvPr id="33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7"/>
                  <a:chOff x="73" y="313"/>
                  <a:chExt cx="5460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5"/>
                    <a:ext cx="2568" cy="2047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1"/>
                    <a:ext cx="2017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80"/>
                    <a:ext cx="1426" cy="2380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2"/>
                    <a:ext cx="2541" cy="2380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5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3" cy="2305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7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20253369">
                  <a:off x="3279" y="1529"/>
                  <a:ext cx="443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34" name="Group 120"/>
            <p:cNvGrpSpPr>
              <a:grpSpLocks/>
            </p:cNvGrpSpPr>
            <p:nvPr/>
          </p:nvGrpSpPr>
          <p:grpSpPr bwMode="auto">
            <a:xfrm>
              <a:off x="1476" y="455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7783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27784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EBDD4-5F23-4558-81C1-0534295757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2AA07-4D4A-433A-AF9E-6A98DE3E5F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7A587-7438-45CB-8103-6F5FCC224B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3BAEA-2F22-4E00-83DB-A74AAA43E1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34B56-5A57-4877-A222-581EF4432B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905D8-89B1-4F9B-90A8-055DD39D6B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70A4A-42DD-4653-9651-846A47BBE5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D7E61-813F-41A0-9770-849149CB7B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A9A63-2D8E-44D9-807F-2E7B8EFF78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4AA6E-4EF9-4877-89AA-9AC220048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13EE7-5B83-4E61-A1E7-B888009218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3AC54-5D5B-4964-9825-9E2BD0E1F3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8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1766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1767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4530C-5F5F-4B3C-A09A-427C7D7420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3A6B2-C11B-4B11-B984-2D45A9AC35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4C510-5D97-4729-9B44-77176DCDB6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D02EB-B50E-4526-B89E-69D8AFC1A4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2DCF1-6D1C-4AB9-A083-029F2D6E8E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2918F-9709-4555-A7D7-75F1141BAB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F72B0-8EC1-47A7-A2F2-6C095D8EB2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439F2-C537-4567-BA0B-7E45819802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AEAD2-066C-4B20-8E1D-60BB8D8EAD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70370-9B16-48C9-AF2C-BBD1A6AA52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875E2-A5BA-4FB6-93D6-9D4698F88A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02A1F-EB53-4F31-952A-ECD00EDACB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B1299-1273-43A2-8786-33773A8B0F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3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9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35881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5882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4E789-A201-4853-8EC5-B866D318B8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0B75D-0115-4814-966C-CAC1940014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7E257-9DBD-44B3-ABA8-5F562F7878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05D8F-944F-43B5-AF95-6436C4B59E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48CAD-8D99-47DF-929E-DAAF6ADFC6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B82B4-0B31-449F-AF4B-F9B924B73D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8F93B-ABE3-40E6-AFB2-D40565D1BA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3431D-EDB1-4212-BEFA-C286ECBB7B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BF2B6-6180-4C9A-89B3-6529F2F8A4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DD688-8A6C-4D9C-9B22-4C9E5064A7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2AD4DD-4880-486C-B450-F3B2E7ABE8C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60F103-AFD2-4F89-BB0B-44F7FF671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CE294-F4C8-44FA-BA7F-5786F14768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A7B23-22F8-4AF7-83B0-F0B9B40E7B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F7BD5-6A99-45C0-8EAF-29F4324DCC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9954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9955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C7E5A-D3C9-4B12-AF7C-19EBD2A590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F9863-D55A-42C7-A48A-5C9F5AEC58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7D4FD-0872-4C52-841B-BFF6F2AAE8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E33E63-F592-4F53-A5A6-A61907EF21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23744-9AFD-441B-9F88-58E82302B6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F118F-AB6F-4465-BC0A-B35C747526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4F72E-AD28-48ED-8232-70EEC65795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84698-22EC-495A-942B-C3F8C88284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348F4-CFCA-4104-A27C-B45EACEEEC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B543F-2822-47D9-A96C-ECCC094228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5903-62A5-4E17-AE97-0CF2193F96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975E4-24F1-439C-82B2-F66E4523D2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1000" y="457200"/>
            <a:ext cx="8397875" cy="5562600"/>
            <a:chOff x="240" y="288"/>
            <a:chExt cx="5290" cy="350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blackWhite">
            <a:xfrm>
              <a:off x="240" y="288"/>
              <a:ext cx="5290" cy="3504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285" y="336"/>
              <a:ext cx="5184" cy="340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576" y="2256"/>
              <a:ext cx="460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42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</p:spPr>
        <p:txBody>
          <a:bodyPr anchorCtr="1"/>
          <a:lstStyle>
            <a:lvl1pPr algn="ctr">
              <a:defRPr sz="6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8732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536575" y="6248400"/>
            <a:ext cx="20542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251200" y="6248400"/>
            <a:ext cx="28876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8150" y="62579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6D6BE-825B-4BE3-9681-124CE9ED02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43D24-BAAA-42E9-924A-247A0ADD2B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45528-D1EB-40CB-B8F5-8D4A58085B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9A979-DCD5-43ED-9E93-AE45C29986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B20E1-8812-406F-AED3-0DC470707E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92F5E-20EB-413F-9EB9-EF878CDAA4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27218-B648-4C95-A1D6-E5FFAFF4B6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80BEB-4605-43B2-83DF-CE4C9C5BD3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344CD-DF8D-4EBE-9DB8-1EDDCC8F6C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4321B-D45A-4ACC-B087-8091D50B71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0E458-78CF-4484-A1C2-01D72F6792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48450" y="473075"/>
            <a:ext cx="2038350" cy="53943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473075"/>
            <a:ext cx="5962650" cy="53943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E3266-903E-4009-AEDC-646BBD3D08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048B7-DBCB-4BAA-A501-575C950B12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E1BA0-0C8E-4B94-84EC-966643BB27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E9EF6-5D78-40A1-9785-E16FDE10F2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9DAF2-CB20-4EB8-9801-37F9BA0F69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E07E9-3343-4187-A355-926058A90C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5E07C-D38E-45FF-9B55-E6B46489FF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946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9466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B0B20-6222-485F-B075-19D2FD3393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579D6-47DC-4B4E-B43A-C084E8C918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39841-20D8-4202-A028-4919153D64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DF72B-25CF-4E25-A6AD-7FC9F3D27E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F3AD9-2770-4E8D-A91F-07F827047E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33A79-88BF-4C4E-9772-4CB6A34461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47540-B6EC-4725-9D6D-E263AA1EE7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5800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5801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D9E5F-D552-4024-9F42-2F7CC99527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BEA67-17B8-4300-9FCE-6D6D18232F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81BB0-6C90-4952-B476-3FE5081BC4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95B3D-8BF3-46D4-94E0-4CB8608226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76B58-5955-4724-BBF4-B3386881FA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0DB4-FEF7-4CD1-8EF5-5D71F7CFDE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8C569-0EFD-4010-A148-6F50974BF4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9CFE3-9248-4606-AB2A-61CDE7000A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A6085-B714-45DE-B551-59A89040E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DB1B4-97F4-4749-9847-CE2875D89C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33157-9F0F-4800-8C68-6633498E92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C7CCA-25CC-4E41-9EA8-849DADFE5E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A84F894-F23F-45B6-B630-2F80D332902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uild="p"/>
    </p:bldLst>
  </p:timing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C58D63-E2E2-4FE1-82E5-5F12295B32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312B86-CA89-4C28-8499-203750C6D44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270AD-EA7D-47A5-849F-C28ACF7EF4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EFD7D3-3E6B-4518-B0CD-E5D570BD9B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08811D89-7E6B-4B7D-92DC-81748DC0D3E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1D97A587-7438-45CB-8103-6F5FCC224B5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F3A6B2-C11B-4B11-B984-2D45A9AC35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AB1299-1273-43A2-8786-33773A8B0FD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6CE294-F4C8-44FA-BA7F-5786F147685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5348F4-CFCA-4104-A27C-B45EACEEECA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380BEB-4605-43B2-83DF-CE4C9C5BD3D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E9775-5A01-434D-B5A3-07CE07F7DD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7BC48-4408-4168-B12A-4443B6624C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BEC26-F15B-459D-BCF1-04F91B9CFB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77CBF-19C2-4706-8089-D5E002D6DC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2AD4DD-4880-486C-B450-F3B2E7ABE8C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60F103-AFD2-4F89-BB0B-44F7FF671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D389C-26E8-493B-B0BC-20AF86FC3F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DDBCF-DFD7-4626-8A54-233091D710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1A426-B862-4B5F-A1AF-0286A58FF5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DD897-ED23-4412-83A4-F951F61376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56CC7-31C8-4155-B934-C1E4324890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9C0AD-8A57-4ACD-8E5C-8E8B2A1175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82F33-223E-4DEF-B2CF-8ABAC0E474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80E9D-EA56-49B6-9423-1E55B830A4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AC2E8-5AB5-4C9D-B092-CA80DF3E26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FD06D-4370-44B2-845F-FCF081DD89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2AD4DD-4880-486C-B450-F3B2E7ABE8C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60F103-AFD2-4F89-BB0B-44F7FF671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1D5A6-FD51-4332-961B-3B7C562E69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57314-3C87-411D-B54F-F2DC8A0C8E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4F6F0-F8C6-4F7E-AACC-887C8EA06A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C0E35-F3A4-42AE-B71A-A2C2ED569A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6EDDE-39BB-4D8D-8FC7-1475351E95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312" y="186"/>
              <a:ext cx="4299" cy="3371"/>
              <a:chOff x="0" y="2"/>
              <a:chExt cx="5533" cy="4339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0" y="2"/>
                <a:ext cx="5470" cy="4339"/>
                <a:chOff x="0" y="2"/>
                <a:chExt cx="5470" cy="4339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339" y="788"/>
                  <a:ext cx="2919" cy="2149"/>
                  <a:chOff x="1265" y="816"/>
                  <a:chExt cx="2919" cy="2149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6"/>
                    <a:ext cx="2919" cy="214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1"/>
                    <a:ext cx="578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7" name="Group 11"/>
                <p:cNvGrpSpPr>
                  <a:grpSpLocks/>
                </p:cNvGrpSpPr>
                <p:nvPr/>
              </p:nvGrpSpPr>
              <p:grpSpPr bwMode="auto">
                <a:xfrm>
                  <a:off x="0" y="2"/>
                  <a:ext cx="5470" cy="4339"/>
                  <a:chOff x="0" y="2"/>
                  <a:chExt cx="5470" cy="4339"/>
                </a:xfrm>
              </p:grpSpPr>
              <p:grpSp>
                <p:nvGrpSpPr>
                  <p:cNvPr id="22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04"/>
                    <a:ext cx="1259" cy="2324"/>
                    <a:chOff x="3470" y="1532"/>
                    <a:chExt cx="1259" cy="2324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4" y="2238"/>
                      <a:ext cx="1725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2" y="3149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3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2" cy="1332"/>
                    <a:chOff x="2864" y="2019"/>
                    <a:chExt cx="2462" cy="1332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3" cy="3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4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3"/>
                    <a:ext cx="2478" cy="1065"/>
                    <a:chOff x="2896" y="1831"/>
                    <a:chExt cx="2478" cy="1065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31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76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6"/>
                      <a:ext cx="901" cy="52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77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1" cy="657"/>
                    <a:chOff x="2958" y="1414"/>
                    <a:chExt cx="2341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78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2"/>
                    <a:chOff x="2983" y="1269"/>
                    <a:chExt cx="2150" cy="342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2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79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1"/>
                    <a:ext cx="1879" cy="424"/>
                    <a:chOff x="2938" y="919"/>
                    <a:chExt cx="1879" cy="424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9"/>
                      <a:ext cx="662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80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8"/>
                      <a:ext cx="172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1"/>
                      <a:ext cx="92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81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1" cy="1334"/>
                    <a:chOff x="-5" y="2196"/>
                    <a:chExt cx="2461" cy="1334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2" cy="3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3" cy="54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82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3"/>
                    <a:chOff x="-52" y="2009"/>
                    <a:chExt cx="2477" cy="1063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6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8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8"/>
                    <a:chOff x="-74" y="1813"/>
                    <a:chExt cx="2472" cy="928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86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7" y="1563"/>
                    <a:ext cx="2339" cy="656"/>
                    <a:chOff x="23" y="1591"/>
                    <a:chExt cx="2339" cy="656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91"/>
                      <a:ext cx="154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58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8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7"/>
                    <a:ext cx="2150" cy="344"/>
                    <a:chOff x="189" y="1445"/>
                    <a:chExt cx="2150" cy="344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5"/>
                      <a:ext cx="754" cy="344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8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4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8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3"/>
                    <a:ext cx="1849" cy="552"/>
                    <a:chOff x="616" y="901"/>
                    <a:chExt cx="1849" cy="552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1"/>
                      <a:ext cx="662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4"/>
                    <a:ext cx="778" cy="1515"/>
                    <a:chOff x="1633" y="102"/>
                    <a:chExt cx="778" cy="1515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3" y="959"/>
                      <a:ext cx="110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29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2"/>
                    <a:ext cx="635" cy="1534"/>
                    <a:chOff x="1935" y="30"/>
                    <a:chExt cx="635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2" y="926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6"/>
                      <a:ext cx="570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3"/>
                    <a:ext cx="1846" cy="567"/>
                    <a:chOff x="2822" y="671"/>
                    <a:chExt cx="1846" cy="567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1"/>
                      <a:ext cx="663" cy="34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3" cy="717"/>
                    <a:chOff x="2683" y="445"/>
                    <a:chExt cx="1783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5"/>
                      <a:ext cx="663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49"/>
                    <a:ext cx="1026" cy="1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grpSp>
                <p:nvGrpSpPr>
                  <p:cNvPr id="27796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38" cy="1520"/>
                    <a:chOff x="2800" y="41"/>
                    <a:chExt cx="638" cy="1520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09" y="182"/>
                      <a:ext cx="570" cy="28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7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0" y="133"/>
                    <a:ext cx="1015" cy="1464"/>
                    <a:chOff x="2936" y="161"/>
                    <a:chExt cx="1015" cy="1464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3" y="912"/>
                      <a:ext cx="1156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9" y="261"/>
                      <a:ext cx="622" cy="42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8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4"/>
                    <a:ext cx="241" cy="1448"/>
                    <a:chOff x="2731" y="32"/>
                    <a:chExt cx="241" cy="1448"/>
                  </a:xfrm>
                </p:grpSpPr>
                <p:sp>
                  <p:nvSpPr>
                    <p:cNvPr id="85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6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0"/>
                      <a:ext cx="512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9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0"/>
                    <a:ext cx="1083" cy="2450"/>
                    <a:chOff x="943" y="1768"/>
                    <a:chExt cx="1083" cy="2450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8" y="2475"/>
                      <a:ext cx="1725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6" y="3511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800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5" cy="2372"/>
                    <a:chOff x="1455" y="1936"/>
                    <a:chExt cx="765" cy="2372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5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801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0" y="1960"/>
                    <a:ext cx="460" cy="2329"/>
                    <a:chOff x="1952" y="1988"/>
                    <a:chExt cx="493" cy="260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39" y="2693"/>
                      <a:ext cx="1712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0" y="3896"/>
                      <a:ext cx="918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802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5"/>
                    <a:chOff x="3334" y="1717"/>
                    <a:chExt cx="1125" cy="2425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5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803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4" y="1840"/>
                    <a:ext cx="882" cy="2422"/>
                    <a:chOff x="3180" y="1868"/>
                    <a:chExt cx="882" cy="2422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2"/>
                      <a:ext cx="1648" cy="29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3" cy="46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804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6"/>
                    <a:ext cx="622" cy="2385"/>
                    <a:chOff x="3006" y="1984"/>
                    <a:chExt cx="622" cy="2385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61"/>
                      <a:ext cx="1599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5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805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1"/>
                    <a:ext cx="404" cy="2221"/>
                    <a:chOff x="2819" y="2099"/>
                    <a:chExt cx="404" cy="2221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7" y="2711"/>
                      <a:ext cx="1470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806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9" cy="2184"/>
                    <a:chOff x="2287" y="2135"/>
                    <a:chExt cx="429" cy="2184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3" y="2760"/>
                      <a:ext cx="1437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6"/>
                      <a:ext cx="771" cy="29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</p:grpSp>
          </p:grpSp>
          <p:grpSp>
            <p:nvGrpSpPr>
              <p:cNvPr id="27807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7"/>
                <a:chOff x="73" y="313"/>
                <a:chExt cx="5460" cy="3667"/>
              </a:xfrm>
            </p:grpSpPr>
            <p:grpSp>
              <p:nvGrpSpPr>
                <p:cNvPr id="33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7"/>
                  <a:chOff x="73" y="313"/>
                  <a:chExt cx="5460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5"/>
                    <a:ext cx="2568" cy="2047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1"/>
                    <a:ext cx="2017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80"/>
                    <a:ext cx="1426" cy="2380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2"/>
                    <a:ext cx="2541" cy="2380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5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3" cy="2305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7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20253369">
                  <a:off x="3279" y="1529"/>
                  <a:ext cx="443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34" name="Group 120"/>
            <p:cNvGrpSpPr>
              <a:grpSpLocks/>
            </p:cNvGrpSpPr>
            <p:nvPr/>
          </p:nvGrpSpPr>
          <p:grpSpPr bwMode="auto">
            <a:xfrm>
              <a:off x="1476" y="455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7783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27784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EBDD4-5F23-4558-81C1-0534295757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2AA07-4D4A-433A-AF9E-6A98DE3E5F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3BAEA-2F22-4E00-83DB-A74AAA43E1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34B56-5A57-4877-A222-581EF4432B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905D8-89B1-4F9B-90A8-055DD39D6B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2AD4DD-4880-486C-B450-F3B2E7ABE8C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60F103-AFD2-4F89-BB0B-44F7FF671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70A4A-42DD-4653-9651-846A47BBE5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D7E61-813F-41A0-9770-849149CB7B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A9A63-2D8E-44D9-807F-2E7B8EFF78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4AA6E-4EF9-4877-89AA-9AC220048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13EE7-5B83-4E61-A1E7-B888009218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3AC54-5D5B-4964-9825-9E2BD0E1F3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8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1766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1767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4530C-5F5F-4B3C-A09A-427C7D7420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4C510-5D97-4729-9B44-77176DCDB6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D02EB-B50E-4526-B89E-69D8AFC1A4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2DCF1-6D1C-4AB9-A083-029F2D6E8E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2AD4DD-4880-486C-B450-F3B2E7ABE8C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60F103-AFD2-4F89-BB0B-44F7FF671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2918F-9709-4555-A7D7-75F1141BAB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F72B0-8EC1-47A7-A2F2-6C095D8EB2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439F2-C537-4567-BA0B-7E45819802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AEAD2-066C-4B20-8E1D-60BB8D8EAD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70370-9B16-48C9-AF2C-BBD1A6AA52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875E2-A5BA-4FB6-93D6-9D4698F88A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02A1F-EB53-4F31-952A-ECD00EDACB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3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9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35881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5882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4E789-A201-4853-8EC5-B866D318B8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0B75D-0115-4814-966C-CAC1940014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7E257-9DBD-44B3-ABA8-5F562F7878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2AD4DD-4880-486C-B450-F3B2E7ABE8C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60F103-AFD2-4F89-BB0B-44F7FF671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05D8F-944F-43B5-AF95-6436C4B59E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48CAD-8D99-47DF-929E-DAAF6ADFC6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B82B4-0B31-449F-AF4B-F9B924B73D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8F93B-ABE3-40E6-AFB2-D40565D1BA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3431D-EDB1-4212-BEFA-C286ECBB7B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BF2B6-6180-4C9A-89B3-6529F2F8A4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DD688-8A6C-4D9C-9B22-4C9E5064A7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A7B23-22F8-4AF7-83B0-F0B9B40E7B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F7BD5-6A99-45C0-8EAF-29F4324DCC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9954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9955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C7E5A-D3C9-4B12-AF7C-19EBD2A590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2AD4DD-4880-486C-B450-F3B2E7ABE8C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60F103-AFD2-4F89-BB0B-44F7FF671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F9863-D55A-42C7-A48A-5C9F5AEC58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7D4FD-0872-4C52-841B-BFF6F2AAE8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E33E63-F592-4F53-A5A6-A61907EF21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23744-9AFD-441B-9F88-58E82302B6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F118F-AB6F-4465-BC0A-B35C747526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4F72E-AD28-48ED-8232-70EEC65795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84698-22EC-495A-942B-C3F8C88284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B543F-2822-47D9-A96C-ECCC094228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5903-62A5-4E17-AE97-0CF2193F96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975E4-24F1-439C-82B2-F66E4523D2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2AD4DD-4880-486C-B450-F3B2E7ABE8C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60F103-AFD2-4F89-BB0B-44F7FF671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1000" y="457200"/>
            <a:ext cx="8397875" cy="5562600"/>
            <a:chOff x="240" y="288"/>
            <a:chExt cx="5290" cy="350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blackWhite">
            <a:xfrm>
              <a:off x="240" y="288"/>
              <a:ext cx="5290" cy="3504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285" y="336"/>
              <a:ext cx="5184" cy="340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576" y="2256"/>
              <a:ext cx="460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42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</p:spPr>
        <p:txBody>
          <a:bodyPr anchorCtr="1"/>
          <a:lstStyle>
            <a:lvl1pPr algn="ctr">
              <a:defRPr sz="6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8732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536575" y="6248400"/>
            <a:ext cx="20542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251200" y="6248400"/>
            <a:ext cx="28876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8150" y="62579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6D6BE-825B-4BE3-9681-124CE9ED02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43D24-BAAA-42E9-924A-247A0ADD2B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45528-D1EB-40CB-B8F5-8D4A58085B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9A979-DCD5-43ED-9E93-AE45C29986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B20E1-8812-406F-AED3-0DC470707E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92F5E-20EB-413F-9EB9-EF878CDAA4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27218-B648-4C95-A1D6-E5FFAFF4B6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344CD-DF8D-4EBE-9DB8-1EDDCC8F6C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4321B-D45A-4ACC-B087-8091D50B71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0E458-78CF-4484-A1C2-01D72F6792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8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03.xml"/><Relationship Id="rId7" Type="http://schemas.openxmlformats.org/officeDocument/2006/relationships/slideLayout" Target="../slideLayouts/slideLayout107.xml"/><Relationship Id="rId12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2.xml"/><Relationship Id="rId1" Type="http://schemas.openxmlformats.org/officeDocument/2006/relationships/slideLayout" Target="../slideLayouts/slideLayout101.xml"/><Relationship Id="rId6" Type="http://schemas.openxmlformats.org/officeDocument/2006/relationships/slideLayout" Target="../slideLayouts/slideLayout106.xml"/><Relationship Id="rId11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05.xml"/><Relationship Id="rId10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4.xml"/><Relationship Id="rId9" Type="http://schemas.openxmlformats.org/officeDocument/2006/relationships/slideLayout" Target="../slideLayouts/slideLayout109.xml"/><Relationship Id="rId14" Type="http://schemas.openxmlformats.org/officeDocument/2006/relationships/image" Target="../media/image2.jpe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1.xml"/><Relationship Id="rId3" Type="http://schemas.openxmlformats.org/officeDocument/2006/relationships/slideLayout" Target="../slideLayouts/slideLayout126.xml"/><Relationship Id="rId7" Type="http://schemas.openxmlformats.org/officeDocument/2006/relationships/slideLayout" Target="../slideLayouts/slideLayout130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5.xml"/><Relationship Id="rId1" Type="http://schemas.openxmlformats.org/officeDocument/2006/relationships/slideLayout" Target="../slideLayouts/slideLayout124.xml"/><Relationship Id="rId6" Type="http://schemas.openxmlformats.org/officeDocument/2006/relationships/slideLayout" Target="../slideLayouts/slideLayout129.xml"/><Relationship Id="rId11" Type="http://schemas.openxmlformats.org/officeDocument/2006/relationships/slideLayout" Target="../slideLayouts/slideLayout134.xml"/><Relationship Id="rId5" Type="http://schemas.openxmlformats.org/officeDocument/2006/relationships/slideLayout" Target="../slideLayouts/slideLayout128.xml"/><Relationship Id="rId10" Type="http://schemas.openxmlformats.org/officeDocument/2006/relationships/slideLayout" Target="../slideLayouts/slideLayout133.xml"/><Relationship Id="rId4" Type="http://schemas.openxmlformats.org/officeDocument/2006/relationships/slideLayout" Target="../slideLayouts/slideLayout127.xml"/><Relationship Id="rId9" Type="http://schemas.openxmlformats.org/officeDocument/2006/relationships/slideLayout" Target="../slideLayouts/slideLayout132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2.xml"/><Relationship Id="rId3" Type="http://schemas.openxmlformats.org/officeDocument/2006/relationships/slideLayout" Target="../slideLayouts/slideLayout137.xml"/><Relationship Id="rId7" Type="http://schemas.openxmlformats.org/officeDocument/2006/relationships/slideLayout" Target="../slideLayouts/slideLayout141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6.xml"/><Relationship Id="rId1" Type="http://schemas.openxmlformats.org/officeDocument/2006/relationships/slideLayout" Target="../slideLayouts/slideLayout135.xml"/><Relationship Id="rId6" Type="http://schemas.openxmlformats.org/officeDocument/2006/relationships/slideLayout" Target="../slideLayouts/slideLayout140.xml"/><Relationship Id="rId11" Type="http://schemas.openxmlformats.org/officeDocument/2006/relationships/slideLayout" Target="../slideLayouts/slideLayout145.xml"/><Relationship Id="rId5" Type="http://schemas.openxmlformats.org/officeDocument/2006/relationships/slideLayout" Target="../slideLayouts/slideLayout139.xml"/><Relationship Id="rId10" Type="http://schemas.openxmlformats.org/officeDocument/2006/relationships/slideLayout" Target="../slideLayouts/slideLayout144.xml"/><Relationship Id="rId4" Type="http://schemas.openxmlformats.org/officeDocument/2006/relationships/slideLayout" Target="../slideLayouts/slideLayout138.xml"/><Relationship Id="rId9" Type="http://schemas.openxmlformats.org/officeDocument/2006/relationships/slideLayout" Target="../slideLayouts/slideLayout14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3.xml"/><Relationship Id="rId3" Type="http://schemas.openxmlformats.org/officeDocument/2006/relationships/slideLayout" Target="../slideLayouts/slideLayout148.xml"/><Relationship Id="rId7" Type="http://schemas.openxmlformats.org/officeDocument/2006/relationships/slideLayout" Target="../slideLayouts/slideLayout152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7.xml"/><Relationship Id="rId1" Type="http://schemas.openxmlformats.org/officeDocument/2006/relationships/slideLayout" Target="../slideLayouts/slideLayout146.xml"/><Relationship Id="rId6" Type="http://schemas.openxmlformats.org/officeDocument/2006/relationships/slideLayout" Target="../slideLayouts/slideLayout151.xml"/><Relationship Id="rId11" Type="http://schemas.openxmlformats.org/officeDocument/2006/relationships/slideLayout" Target="../slideLayouts/slideLayout156.xml"/><Relationship Id="rId5" Type="http://schemas.openxmlformats.org/officeDocument/2006/relationships/slideLayout" Target="../slideLayouts/slideLayout150.xml"/><Relationship Id="rId10" Type="http://schemas.openxmlformats.org/officeDocument/2006/relationships/slideLayout" Target="../slideLayouts/slideLayout155.xml"/><Relationship Id="rId4" Type="http://schemas.openxmlformats.org/officeDocument/2006/relationships/slideLayout" Target="../slideLayouts/slideLayout149.xml"/><Relationship Id="rId9" Type="http://schemas.openxmlformats.org/officeDocument/2006/relationships/slideLayout" Target="../slideLayouts/slideLayout154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4.xml"/><Relationship Id="rId3" Type="http://schemas.openxmlformats.org/officeDocument/2006/relationships/slideLayout" Target="../slideLayouts/slideLayout159.xml"/><Relationship Id="rId7" Type="http://schemas.openxmlformats.org/officeDocument/2006/relationships/slideLayout" Target="../slideLayouts/slideLayout163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8.xml"/><Relationship Id="rId1" Type="http://schemas.openxmlformats.org/officeDocument/2006/relationships/slideLayout" Target="../slideLayouts/slideLayout157.xml"/><Relationship Id="rId6" Type="http://schemas.openxmlformats.org/officeDocument/2006/relationships/slideLayout" Target="../slideLayouts/slideLayout162.xml"/><Relationship Id="rId11" Type="http://schemas.openxmlformats.org/officeDocument/2006/relationships/slideLayout" Target="../slideLayouts/slideLayout167.xml"/><Relationship Id="rId5" Type="http://schemas.openxmlformats.org/officeDocument/2006/relationships/slideLayout" Target="../slideLayouts/slideLayout161.xml"/><Relationship Id="rId10" Type="http://schemas.openxmlformats.org/officeDocument/2006/relationships/slideLayout" Target="../slideLayouts/slideLayout166.xml"/><Relationship Id="rId4" Type="http://schemas.openxmlformats.org/officeDocument/2006/relationships/slideLayout" Target="../slideLayouts/slideLayout160.xml"/><Relationship Id="rId9" Type="http://schemas.openxmlformats.org/officeDocument/2006/relationships/slideLayout" Target="../slideLayouts/slideLayout165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5.xml"/><Relationship Id="rId3" Type="http://schemas.openxmlformats.org/officeDocument/2006/relationships/slideLayout" Target="../slideLayouts/slideLayout170.xml"/><Relationship Id="rId7" Type="http://schemas.openxmlformats.org/officeDocument/2006/relationships/slideLayout" Target="../slideLayouts/slideLayout174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9.xml"/><Relationship Id="rId1" Type="http://schemas.openxmlformats.org/officeDocument/2006/relationships/slideLayout" Target="../slideLayouts/slideLayout168.xml"/><Relationship Id="rId6" Type="http://schemas.openxmlformats.org/officeDocument/2006/relationships/slideLayout" Target="../slideLayouts/slideLayout173.xml"/><Relationship Id="rId11" Type="http://schemas.openxmlformats.org/officeDocument/2006/relationships/slideLayout" Target="../slideLayouts/slideLayout178.xml"/><Relationship Id="rId5" Type="http://schemas.openxmlformats.org/officeDocument/2006/relationships/slideLayout" Target="../slideLayouts/slideLayout172.xml"/><Relationship Id="rId10" Type="http://schemas.openxmlformats.org/officeDocument/2006/relationships/slideLayout" Target="../slideLayouts/slideLayout177.xml"/><Relationship Id="rId4" Type="http://schemas.openxmlformats.org/officeDocument/2006/relationships/slideLayout" Target="../slideLayouts/slideLayout171.xml"/><Relationship Id="rId9" Type="http://schemas.openxmlformats.org/officeDocument/2006/relationships/slideLayout" Target="../slideLayouts/slideLayout176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6.xml"/><Relationship Id="rId3" Type="http://schemas.openxmlformats.org/officeDocument/2006/relationships/slideLayout" Target="../slideLayouts/slideLayout181.xml"/><Relationship Id="rId7" Type="http://schemas.openxmlformats.org/officeDocument/2006/relationships/slideLayout" Target="../slideLayouts/slideLayout185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80.xml"/><Relationship Id="rId1" Type="http://schemas.openxmlformats.org/officeDocument/2006/relationships/slideLayout" Target="../slideLayouts/slideLayout179.xml"/><Relationship Id="rId6" Type="http://schemas.openxmlformats.org/officeDocument/2006/relationships/slideLayout" Target="../slideLayouts/slideLayout184.xml"/><Relationship Id="rId11" Type="http://schemas.openxmlformats.org/officeDocument/2006/relationships/slideLayout" Target="../slideLayouts/slideLayout189.xml"/><Relationship Id="rId5" Type="http://schemas.openxmlformats.org/officeDocument/2006/relationships/slideLayout" Target="../slideLayouts/slideLayout183.xml"/><Relationship Id="rId10" Type="http://schemas.openxmlformats.org/officeDocument/2006/relationships/slideLayout" Target="../slideLayouts/slideLayout188.xml"/><Relationship Id="rId4" Type="http://schemas.openxmlformats.org/officeDocument/2006/relationships/slideLayout" Target="../slideLayouts/slideLayout182.xml"/><Relationship Id="rId9" Type="http://schemas.openxmlformats.org/officeDocument/2006/relationships/slideLayout" Target="../slideLayouts/slideLayout187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7.xml"/><Relationship Id="rId13" Type="http://schemas.openxmlformats.org/officeDocument/2006/relationships/theme" Target="../theme/theme18.xml"/><Relationship Id="rId3" Type="http://schemas.openxmlformats.org/officeDocument/2006/relationships/slideLayout" Target="../slideLayouts/slideLayout192.xml"/><Relationship Id="rId7" Type="http://schemas.openxmlformats.org/officeDocument/2006/relationships/slideLayout" Target="../slideLayouts/slideLayout196.xml"/><Relationship Id="rId12" Type="http://schemas.openxmlformats.org/officeDocument/2006/relationships/slideLayout" Target="../slideLayouts/slideLayout201.xml"/><Relationship Id="rId2" Type="http://schemas.openxmlformats.org/officeDocument/2006/relationships/slideLayout" Target="../slideLayouts/slideLayout191.xml"/><Relationship Id="rId1" Type="http://schemas.openxmlformats.org/officeDocument/2006/relationships/slideLayout" Target="../slideLayouts/slideLayout190.xml"/><Relationship Id="rId6" Type="http://schemas.openxmlformats.org/officeDocument/2006/relationships/slideLayout" Target="../slideLayouts/slideLayout195.xml"/><Relationship Id="rId11" Type="http://schemas.openxmlformats.org/officeDocument/2006/relationships/slideLayout" Target="../slideLayouts/slideLayout200.xml"/><Relationship Id="rId5" Type="http://schemas.openxmlformats.org/officeDocument/2006/relationships/slideLayout" Target="../slideLayouts/slideLayout194.xml"/><Relationship Id="rId10" Type="http://schemas.openxmlformats.org/officeDocument/2006/relationships/slideLayout" Target="../slideLayouts/slideLayout199.xml"/><Relationship Id="rId4" Type="http://schemas.openxmlformats.org/officeDocument/2006/relationships/slideLayout" Target="../slideLayouts/slideLayout193.xml"/><Relationship Id="rId9" Type="http://schemas.openxmlformats.org/officeDocument/2006/relationships/slideLayout" Target="../slideLayouts/slideLayout198.xml"/><Relationship Id="rId14" Type="http://schemas.openxmlformats.org/officeDocument/2006/relationships/image" Target="../media/image1.png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9.xml"/><Relationship Id="rId3" Type="http://schemas.openxmlformats.org/officeDocument/2006/relationships/slideLayout" Target="../slideLayouts/slideLayout204.xml"/><Relationship Id="rId7" Type="http://schemas.openxmlformats.org/officeDocument/2006/relationships/slideLayout" Target="../slideLayouts/slideLayout208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203.xml"/><Relationship Id="rId1" Type="http://schemas.openxmlformats.org/officeDocument/2006/relationships/slideLayout" Target="../slideLayouts/slideLayout202.xml"/><Relationship Id="rId6" Type="http://schemas.openxmlformats.org/officeDocument/2006/relationships/slideLayout" Target="../slideLayouts/slideLayout207.xml"/><Relationship Id="rId11" Type="http://schemas.openxmlformats.org/officeDocument/2006/relationships/slideLayout" Target="../slideLayouts/slideLayout212.xml"/><Relationship Id="rId5" Type="http://schemas.openxmlformats.org/officeDocument/2006/relationships/slideLayout" Target="../slideLayouts/slideLayout206.xml"/><Relationship Id="rId10" Type="http://schemas.openxmlformats.org/officeDocument/2006/relationships/slideLayout" Target="../slideLayouts/slideLayout211.xml"/><Relationship Id="rId4" Type="http://schemas.openxmlformats.org/officeDocument/2006/relationships/slideLayout" Target="../slideLayouts/slideLayout205.xml"/><Relationship Id="rId9" Type="http://schemas.openxmlformats.org/officeDocument/2006/relationships/slideLayout" Target="../slideLayouts/slideLayout21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0.xml"/><Relationship Id="rId3" Type="http://schemas.openxmlformats.org/officeDocument/2006/relationships/slideLayout" Target="../slideLayouts/slideLayout215.xml"/><Relationship Id="rId7" Type="http://schemas.openxmlformats.org/officeDocument/2006/relationships/slideLayout" Target="../slideLayouts/slideLayout219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4.xml"/><Relationship Id="rId1" Type="http://schemas.openxmlformats.org/officeDocument/2006/relationships/slideLayout" Target="../slideLayouts/slideLayout213.xml"/><Relationship Id="rId6" Type="http://schemas.openxmlformats.org/officeDocument/2006/relationships/slideLayout" Target="../slideLayouts/slideLayout218.xml"/><Relationship Id="rId11" Type="http://schemas.openxmlformats.org/officeDocument/2006/relationships/slideLayout" Target="../slideLayouts/slideLayout223.xml"/><Relationship Id="rId5" Type="http://schemas.openxmlformats.org/officeDocument/2006/relationships/slideLayout" Target="../slideLayouts/slideLayout217.xml"/><Relationship Id="rId10" Type="http://schemas.openxmlformats.org/officeDocument/2006/relationships/slideLayout" Target="../slideLayouts/slideLayout222.xml"/><Relationship Id="rId4" Type="http://schemas.openxmlformats.org/officeDocument/2006/relationships/slideLayout" Target="../slideLayouts/slideLayout216.xml"/><Relationship Id="rId9" Type="http://schemas.openxmlformats.org/officeDocument/2006/relationships/slideLayout" Target="../slideLayouts/slideLayout221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1.xml"/><Relationship Id="rId13" Type="http://schemas.openxmlformats.org/officeDocument/2006/relationships/theme" Target="../theme/theme21.xml"/><Relationship Id="rId3" Type="http://schemas.openxmlformats.org/officeDocument/2006/relationships/slideLayout" Target="../slideLayouts/slideLayout226.xml"/><Relationship Id="rId7" Type="http://schemas.openxmlformats.org/officeDocument/2006/relationships/slideLayout" Target="../slideLayouts/slideLayout230.xml"/><Relationship Id="rId12" Type="http://schemas.openxmlformats.org/officeDocument/2006/relationships/slideLayout" Target="../slideLayouts/slideLayout235.xml"/><Relationship Id="rId2" Type="http://schemas.openxmlformats.org/officeDocument/2006/relationships/slideLayout" Target="../slideLayouts/slideLayout225.xml"/><Relationship Id="rId1" Type="http://schemas.openxmlformats.org/officeDocument/2006/relationships/slideLayout" Target="../slideLayouts/slideLayout224.xml"/><Relationship Id="rId6" Type="http://schemas.openxmlformats.org/officeDocument/2006/relationships/slideLayout" Target="../slideLayouts/slideLayout229.xml"/><Relationship Id="rId11" Type="http://schemas.openxmlformats.org/officeDocument/2006/relationships/slideLayout" Target="../slideLayouts/slideLayout234.xml"/><Relationship Id="rId5" Type="http://schemas.openxmlformats.org/officeDocument/2006/relationships/slideLayout" Target="../slideLayouts/slideLayout228.xml"/><Relationship Id="rId10" Type="http://schemas.openxmlformats.org/officeDocument/2006/relationships/slideLayout" Target="../slideLayouts/slideLayout233.xml"/><Relationship Id="rId4" Type="http://schemas.openxmlformats.org/officeDocument/2006/relationships/slideLayout" Target="../slideLayouts/slideLayout227.xml"/><Relationship Id="rId9" Type="http://schemas.openxmlformats.org/officeDocument/2006/relationships/slideLayout" Target="../slideLayouts/slideLayout232.xml"/><Relationship Id="rId14" Type="http://schemas.openxmlformats.org/officeDocument/2006/relationships/image" Target="../media/image2.jpeg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3.xml"/><Relationship Id="rId3" Type="http://schemas.openxmlformats.org/officeDocument/2006/relationships/slideLayout" Target="../slideLayouts/slideLayout238.xml"/><Relationship Id="rId7" Type="http://schemas.openxmlformats.org/officeDocument/2006/relationships/slideLayout" Target="../slideLayouts/slideLayout242.xml"/><Relationship Id="rId12" Type="http://schemas.openxmlformats.org/officeDocument/2006/relationships/theme" Target="../theme/theme22.xml"/><Relationship Id="rId2" Type="http://schemas.openxmlformats.org/officeDocument/2006/relationships/slideLayout" Target="../slideLayouts/slideLayout237.xml"/><Relationship Id="rId1" Type="http://schemas.openxmlformats.org/officeDocument/2006/relationships/slideLayout" Target="../slideLayouts/slideLayout236.xml"/><Relationship Id="rId6" Type="http://schemas.openxmlformats.org/officeDocument/2006/relationships/slideLayout" Target="../slideLayouts/slideLayout241.xml"/><Relationship Id="rId11" Type="http://schemas.openxmlformats.org/officeDocument/2006/relationships/slideLayout" Target="../slideLayouts/slideLayout246.xml"/><Relationship Id="rId5" Type="http://schemas.openxmlformats.org/officeDocument/2006/relationships/slideLayout" Target="../slideLayouts/slideLayout240.xml"/><Relationship Id="rId10" Type="http://schemas.openxmlformats.org/officeDocument/2006/relationships/slideLayout" Target="../slideLayouts/slideLayout245.xml"/><Relationship Id="rId4" Type="http://schemas.openxmlformats.org/officeDocument/2006/relationships/slideLayout" Target="../slideLayouts/slideLayout239.xml"/><Relationship Id="rId9" Type="http://schemas.openxmlformats.org/officeDocument/2006/relationships/slideLayout" Target="../slideLayouts/slideLayout244.xml"/></Relationships>
</file>

<file path=ppt/slideMasters/_rels/slideMaster2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4.xml"/><Relationship Id="rId3" Type="http://schemas.openxmlformats.org/officeDocument/2006/relationships/slideLayout" Target="../slideLayouts/slideLayout249.xml"/><Relationship Id="rId7" Type="http://schemas.openxmlformats.org/officeDocument/2006/relationships/slideLayout" Target="../slideLayouts/slideLayout253.xml"/><Relationship Id="rId12" Type="http://schemas.openxmlformats.org/officeDocument/2006/relationships/theme" Target="../theme/theme23.xml"/><Relationship Id="rId2" Type="http://schemas.openxmlformats.org/officeDocument/2006/relationships/slideLayout" Target="../slideLayouts/slideLayout248.xml"/><Relationship Id="rId1" Type="http://schemas.openxmlformats.org/officeDocument/2006/relationships/slideLayout" Target="../slideLayouts/slideLayout247.xml"/><Relationship Id="rId6" Type="http://schemas.openxmlformats.org/officeDocument/2006/relationships/slideLayout" Target="../slideLayouts/slideLayout252.xml"/><Relationship Id="rId11" Type="http://schemas.openxmlformats.org/officeDocument/2006/relationships/slideLayout" Target="../slideLayouts/slideLayout257.xml"/><Relationship Id="rId5" Type="http://schemas.openxmlformats.org/officeDocument/2006/relationships/slideLayout" Target="../slideLayouts/slideLayout251.xml"/><Relationship Id="rId10" Type="http://schemas.openxmlformats.org/officeDocument/2006/relationships/slideLayout" Target="../slideLayouts/slideLayout256.xml"/><Relationship Id="rId4" Type="http://schemas.openxmlformats.org/officeDocument/2006/relationships/slideLayout" Target="../slideLayouts/slideLayout250.xml"/><Relationship Id="rId9" Type="http://schemas.openxmlformats.org/officeDocument/2006/relationships/slideLayout" Target="../slideLayouts/slideLayout25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slideLayout" Target="../slideLayouts/slideLayout78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image" Target="../media/image1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1126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68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69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0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1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2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3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4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5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8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81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82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8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84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128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28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28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E2AD4DD-4880-486C-B450-F3B2E7ABE8C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1128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128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D60F103-AFD2-4F89-BB0B-44F7FF671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1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11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2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112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2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2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2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112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2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2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2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112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2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5" grpId="0"/>
      <p:bldP spid="11286" grpId="0" build="p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E568F2DC-B680-475C-9059-AEB7954D27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7475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5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5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5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5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7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7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7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7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7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7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4776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4777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4778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779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C6AB414C-9BD5-4E18-9D46-111908F8F0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4780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1126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68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69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0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1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2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3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4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5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8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81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82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8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84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128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28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28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E2AD4DD-4880-486C-B450-F3B2E7ABE8C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1128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128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D60F103-AFD2-4F89-BB0B-44F7FF671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68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1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11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2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112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2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2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2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112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2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2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2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112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2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5" grpId="0"/>
      <p:bldP spid="11286" grpId="0" build="p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13315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16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331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81A5708C-A353-4993-A435-8E03326229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8435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6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7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8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9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0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1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2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84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F6680B77-7DC7-41D2-854B-CDECADF45C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8446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8447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84A9A79-125C-48CB-9AAD-2BB0A6727E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22537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38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39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0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1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2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3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4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5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6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7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8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9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2550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26628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629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26631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632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26634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635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7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26638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6639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8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9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26642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0" y="2235"/>
                    <a:ext cx="171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43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2" y="3146"/>
                    <a:ext cx="919" cy="4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26645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46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1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26648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49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2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26651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16" y="1628"/>
                    <a:ext cx="1677" cy="33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52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900" cy="52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3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26654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55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8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4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26657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58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61"/>
                    <a:ext cx="755" cy="35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5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26660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0" y="1128"/>
                    <a:ext cx="1240" cy="20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61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6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26663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5" y="2351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64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7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26666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06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67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8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26669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70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6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9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26672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73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2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0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26675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83"/>
                    <a:ext cx="154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76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1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26678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79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38"/>
                    <a:ext cx="755" cy="35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2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26681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82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3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26684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85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4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26687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88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5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26690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91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26693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94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7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26696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6" y="921"/>
                    <a:ext cx="1052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97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8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26699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14" y="1022"/>
                    <a:ext cx="1232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00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56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9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26702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03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55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sp>
              <p:nvSpPr>
                <p:cNvPr id="26704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6705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grpSp>
              <p:nvGrpSpPr>
                <p:cNvPr id="30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26707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5" y="933"/>
                    <a:ext cx="1055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08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26710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11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56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26713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14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59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26716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17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03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62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26719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20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7" y="3632"/>
                    <a:ext cx="848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65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26722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31" y="2685"/>
                    <a:ext cx="1712" cy="3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23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23" y="3891"/>
                    <a:ext cx="917" cy="47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68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26725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26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71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26728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33"/>
                    <a:ext cx="1649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29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06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74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26731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53"/>
                    <a:ext cx="1600" cy="2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32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1" y="3738"/>
                    <a:ext cx="860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77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26734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11" y="2708"/>
                    <a:ext cx="1463" cy="2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35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724"/>
                    <a:ext cx="78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80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26737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38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81"/>
                    <a:ext cx="767" cy="294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</p:grpSp>
          <p:sp>
            <p:nvSpPr>
              <p:cNvPr id="26739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0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1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1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2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3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9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4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5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6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7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8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9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0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1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901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2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3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4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5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6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7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8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9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5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60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5123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4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6763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764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765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299ED2D-76D4-46BC-ACA9-0C1459F4DC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072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2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0725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3072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3072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3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3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3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3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3073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30736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37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38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39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40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41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074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5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44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4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46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04BFFACA-EE85-4C00-A80C-59FFC317AC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28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34819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0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1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2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3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4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5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6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7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8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9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30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3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34832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33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34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35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36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37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38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39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0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1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2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3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4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5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6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7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8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9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50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51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52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53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54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55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56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34857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4858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4859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60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61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27A1A8FE-BA4E-4359-8B1E-D946C7F270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dk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3891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1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1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1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1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893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893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3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3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0D4BCFD3-1F63-42BD-B87C-5F807EE621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893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53" r:id="rId1"/>
    <p:sldLayoutId id="2147483954" r:id="rId2"/>
    <p:sldLayoutId id="2147483955" r:id="rId3"/>
    <p:sldLayoutId id="2147483956" r:id="rId4"/>
    <p:sldLayoutId id="2147483957" r:id="rId5"/>
    <p:sldLayoutId id="2147483958" r:id="rId6"/>
    <p:sldLayoutId id="2147483959" r:id="rId7"/>
    <p:sldLayoutId id="2147483960" r:id="rId8"/>
    <p:sldLayoutId id="2147483961" r:id="rId9"/>
    <p:sldLayoutId id="2147483962" r:id="rId10"/>
    <p:sldLayoutId id="2147483963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13315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16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331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81A5708C-A353-4993-A435-8E03326229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8600" y="228600"/>
            <a:ext cx="8686800" cy="5943600"/>
            <a:chOff x="144" y="144"/>
            <a:chExt cx="5472" cy="3744"/>
          </a:xfrm>
        </p:grpSpPr>
        <p:sp>
          <p:nvSpPr>
            <p:cNvPr id="53251" name="Rectangle 3"/>
            <p:cNvSpPr>
              <a:spLocks noChangeArrowheads="1"/>
            </p:cNvSpPr>
            <p:nvPr/>
          </p:nvSpPr>
          <p:spPr bwMode="auto">
            <a:xfrm>
              <a:off x="144" y="144"/>
              <a:ext cx="5472" cy="3744"/>
            </a:xfrm>
            <a:prstGeom prst="rect">
              <a:avLst/>
            </a:prstGeom>
            <a:solidFill>
              <a:schemeClr val="bg1"/>
            </a:solidFill>
            <a:ln w="4445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/>
            </a:p>
          </p:txBody>
        </p:sp>
        <p:sp>
          <p:nvSpPr>
            <p:cNvPr id="53252" name="Rectangle 4"/>
            <p:cNvSpPr>
              <a:spLocks noChangeArrowheads="1"/>
            </p:cNvSpPr>
            <p:nvPr/>
          </p:nvSpPr>
          <p:spPr bwMode="blackWhite">
            <a:xfrm>
              <a:off x="193" y="193"/>
              <a:ext cx="5373" cy="3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/>
            </a:p>
          </p:txBody>
        </p:sp>
        <p:sp>
          <p:nvSpPr>
            <p:cNvPr id="53253" name="Line 5"/>
            <p:cNvSpPr>
              <a:spLocks noChangeShapeType="1"/>
            </p:cNvSpPr>
            <p:nvPr/>
          </p:nvSpPr>
          <p:spPr bwMode="auto">
            <a:xfrm>
              <a:off x="336" y="1092"/>
              <a:ext cx="513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921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3075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828800"/>
            <a:ext cx="8153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325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2484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25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25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pPr>
              <a:defRPr/>
            </a:pPr>
            <a:fld id="{707273F6-9055-4671-B22E-18D465360B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E568F2DC-B680-475C-9059-AEB7954D27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77" r:id="rId1"/>
    <p:sldLayoutId id="2147483978" r:id="rId2"/>
    <p:sldLayoutId id="2147483979" r:id="rId3"/>
    <p:sldLayoutId id="2147483980" r:id="rId4"/>
    <p:sldLayoutId id="2147483981" r:id="rId5"/>
    <p:sldLayoutId id="2147483982" r:id="rId6"/>
    <p:sldLayoutId id="2147483983" r:id="rId7"/>
    <p:sldLayoutId id="2147483984" r:id="rId8"/>
    <p:sldLayoutId id="2147483985" r:id="rId9"/>
    <p:sldLayoutId id="2147483986" r:id="rId10"/>
    <p:sldLayoutId id="2147483987" r:id="rId11"/>
    <p:sldLayoutId id="2147483988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7475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5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5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5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5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7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7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7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7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7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7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4776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4777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4778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779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C6AB414C-9BD5-4E18-9D46-111908F8F0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4780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E2AD4DD-4880-486C-B450-F3B2E7ABE8C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D60F103-AFD2-4F89-BB0B-44F7FF671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87" r:id="rId2"/>
    <p:sldLayoutId id="2147484088" r:id="rId3"/>
    <p:sldLayoutId id="2147484089" r:id="rId4"/>
    <p:sldLayoutId id="2147484090" r:id="rId5"/>
    <p:sldLayoutId id="2147484091" r:id="rId6"/>
    <p:sldLayoutId id="2147484092" r:id="rId7"/>
    <p:sldLayoutId id="2147484093" r:id="rId8"/>
    <p:sldLayoutId id="2147484094" r:id="rId9"/>
    <p:sldLayoutId id="2147484095" r:id="rId10"/>
    <p:sldLayoutId id="2147484096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8435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6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7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8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9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0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1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2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84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F6680B77-7DC7-41D2-854B-CDECADF45C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8446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8447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84A9A79-125C-48CB-9AAD-2BB0A6727E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22537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38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39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0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1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2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3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4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5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6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7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8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9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2550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26628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629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26631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632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26634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635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7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26638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6639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8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9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26642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0" y="2235"/>
                    <a:ext cx="171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43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2" y="3146"/>
                    <a:ext cx="919" cy="4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26645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46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1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26648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49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2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26651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16" y="1628"/>
                    <a:ext cx="1677" cy="33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52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900" cy="52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3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26654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55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8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4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26657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58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61"/>
                    <a:ext cx="755" cy="35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5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26660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0" y="1128"/>
                    <a:ext cx="1240" cy="20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61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6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26663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5" y="2351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64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7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26666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06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67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8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26669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70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6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9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26672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73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2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0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26675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83"/>
                    <a:ext cx="154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76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1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26678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79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38"/>
                    <a:ext cx="755" cy="35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2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26681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82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3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26684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85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4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26687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88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5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26690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91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26693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94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7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26696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6" y="921"/>
                    <a:ext cx="1052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97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8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26699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14" y="1022"/>
                    <a:ext cx="1232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00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56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9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26702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03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55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sp>
              <p:nvSpPr>
                <p:cNvPr id="26704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6705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grpSp>
              <p:nvGrpSpPr>
                <p:cNvPr id="30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26707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5" y="933"/>
                    <a:ext cx="1055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08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26710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11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56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26713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14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59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26716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17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03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62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26719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20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7" y="3632"/>
                    <a:ext cx="848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65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26722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31" y="2685"/>
                    <a:ext cx="1712" cy="3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23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23" y="3891"/>
                    <a:ext cx="917" cy="47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68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26725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26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71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26728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33"/>
                    <a:ext cx="1649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29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06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74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26731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53"/>
                    <a:ext cx="1600" cy="2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32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1" y="3738"/>
                    <a:ext cx="860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77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26734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11" y="2708"/>
                    <a:ext cx="1463" cy="2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35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724"/>
                    <a:ext cx="78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80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26737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38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81"/>
                    <a:ext cx="767" cy="294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</p:grpSp>
          <p:sp>
            <p:nvSpPr>
              <p:cNvPr id="26739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0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1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1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2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3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9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4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5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6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7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8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9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0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1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901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2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3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4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5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6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7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8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9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5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60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5123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4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6763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764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765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299ED2D-76D4-46BC-ACA9-0C1459F4DC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072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2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0725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3072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3072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3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3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3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3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3073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30736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37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38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39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40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41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074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5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44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4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46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04BFFACA-EE85-4C00-A80C-59FFC317AC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34819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0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1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2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3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4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5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6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7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8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9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30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3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34832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33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34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35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36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37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38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39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0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1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2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3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4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5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6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7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8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9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50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51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52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53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54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55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56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34857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4858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4859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60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61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27A1A8FE-BA4E-4359-8B1E-D946C7F270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dk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3891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1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1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1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1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893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893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3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3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0D4BCFD3-1F63-42BD-B87C-5F807EE621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893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8600" y="228600"/>
            <a:ext cx="8686800" cy="5943600"/>
            <a:chOff x="144" y="144"/>
            <a:chExt cx="5472" cy="3744"/>
          </a:xfrm>
        </p:grpSpPr>
        <p:sp>
          <p:nvSpPr>
            <p:cNvPr id="53251" name="Rectangle 3"/>
            <p:cNvSpPr>
              <a:spLocks noChangeArrowheads="1"/>
            </p:cNvSpPr>
            <p:nvPr/>
          </p:nvSpPr>
          <p:spPr bwMode="auto">
            <a:xfrm>
              <a:off x="144" y="144"/>
              <a:ext cx="5472" cy="3744"/>
            </a:xfrm>
            <a:prstGeom prst="rect">
              <a:avLst/>
            </a:prstGeom>
            <a:solidFill>
              <a:schemeClr val="bg1"/>
            </a:solidFill>
            <a:ln w="4445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/>
            </a:p>
          </p:txBody>
        </p:sp>
        <p:sp>
          <p:nvSpPr>
            <p:cNvPr id="53252" name="Rectangle 4"/>
            <p:cNvSpPr>
              <a:spLocks noChangeArrowheads="1"/>
            </p:cNvSpPr>
            <p:nvPr/>
          </p:nvSpPr>
          <p:spPr bwMode="blackWhite">
            <a:xfrm>
              <a:off x="193" y="193"/>
              <a:ext cx="5373" cy="3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/>
            </a:p>
          </p:txBody>
        </p:sp>
        <p:sp>
          <p:nvSpPr>
            <p:cNvPr id="53253" name="Line 5"/>
            <p:cNvSpPr>
              <a:spLocks noChangeShapeType="1"/>
            </p:cNvSpPr>
            <p:nvPr/>
          </p:nvSpPr>
          <p:spPr bwMode="auto">
            <a:xfrm>
              <a:off x="336" y="1092"/>
              <a:ext cx="513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921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3075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828800"/>
            <a:ext cx="8153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325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2484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25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25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pPr>
              <a:defRPr/>
            </a:pPr>
            <a:fld id="{707273F6-9055-4671-B22E-18D465360B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48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5984" y="714356"/>
            <a:ext cx="6172200" cy="1894362"/>
          </a:xfrm>
        </p:spPr>
        <p:txBody>
          <a:bodyPr/>
          <a:lstStyle/>
          <a:p>
            <a:r>
              <a:rPr lang="ru-RU" dirty="0" err="1" smtClean="0"/>
              <a:t>Незалежн</a:t>
            </a:r>
            <a:r>
              <a:rPr lang="uk-UA" dirty="0" smtClean="0"/>
              <a:t>і події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72132" y="4286256"/>
            <a:ext cx="2957506" cy="1514476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>
                <a:solidFill>
                  <a:srgbClr val="002060"/>
                </a:solidFill>
              </a:rPr>
              <a:t>Виконала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</a:p>
          <a:p>
            <a:r>
              <a:rPr lang="ru-RU" dirty="0" err="1" smtClean="0">
                <a:solidFill>
                  <a:srgbClr val="002060"/>
                </a:solidFill>
              </a:rPr>
              <a:t>учениця</a:t>
            </a:r>
            <a:r>
              <a:rPr lang="ru-RU" dirty="0" smtClean="0">
                <a:solidFill>
                  <a:srgbClr val="002060"/>
                </a:solidFill>
              </a:rPr>
              <a:t> 11-а </a:t>
            </a:r>
            <a:r>
              <a:rPr lang="ru-RU" dirty="0" err="1" smtClean="0">
                <a:solidFill>
                  <a:srgbClr val="002060"/>
                </a:solidFill>
              </a:rPr>
              <a:t>класу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КЗО ДСЗШ №147</a:t>
            </a:r>
          </a:p>
          <a:p>
            <a:r>
              <a:rPr lang="uk-UA" dirty="0" smtClean="0">
                <a:solidFill>
                  <a:srgbClr val="002060"/>
                </a:solidFill>
              </a:rPr>
              <a:t>ім. В. Чорновола</a:t>
            </a:r>
          </a:p>
          <a:p>
            <a:r>
              <a:rPr lang="uk-UA" dirty="0" smtClean="0">
                <a:solidFill>
                  <a:srgbClr val="002060"/>
                </a:solidFill>
              </a:rPr>
              <a:t>Іващенко Ірина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r>
              <a:rPr lang="uk-UA" dirty="0" smtClean="0"/>
              <a:t>             </a:t>
            </a:r>
            <a:r>
              <a:rPr lang="uk-UA" dirty="0" err="1" smtClean="0"/>
              <a:t>Розв</a:t>
            </a:r>
            <a:r>
              <a:rPr lang="en-US" dirty="0" smtClean="0"/>
              <a:t>`</a:t>
            </a:r>
            <a:r>
              <a:rPr lang="uk-UA" dirty="0" err="1" smtClean="0"/>
              <a:t>язок</a:t>
            </a:r>
            <a:r>
              <a:rPr lang="uk-UA" dirty="0" smtClean="0"/>
              <a:t> задачі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325112"/>
          </a:xfrm>
        </p:spPr>
        <p:txBody>
          <a:bodyPr>
            <a:normAutofit/>
          </a:bodyPr>
          <a:lstStyle/>
          <a:p>
            <a:r>
              <a:rPr lang="uk-UA" sz="1400" dirty="0" smtClean="0"/>
              <a:t>Нехай А- перший стрілець попав у мішень, В – другий стрілець попав у мішень, С – мішень улучена.</a:t>
            </a:r>
          </a:p>
          <a:p>
            <a:pPr marL="365125" indent="-255588">
              <a:buNone/>
            </a:pPr>
            <a:r>
              <a:rPr lang="uk-UA" sz="1400" dirty="0" smtClean="0"/>
              <a:t> </a:t>
            </a:r>
            <a:r>
              <a:rPr lang="uk-UA" sz="1400" dirty="0" smtClean="0"/>
              <a:t>     В цьому випадку використовувати множення ймовірностей не можна, оскільки подія С відбувається не тільки тоді, коли обидва стрільці попали у мішень, але й тоді, коли в мішень попав хоча б один з них.</a:t>
            </a:r>
          </a:p>
          <a:p>
            <a:pPr marL="361950" indent="-252413">
              <a:buNone/>
            </a:pPr>
            <a:r>
              <a:rPr lang="uk-UA" sz="1400" dirty="0" smtClean="0"/>
              <a:t> </a:t>
            </a:r>
            <a:r>
              <a:rPr lang="uk-UA" sz="1400" dirty="0" smtClean="0"/>
              <a:t>     Тоді, розглянемо події А, В, С, протилежні подіям А, В, С. Події А і В  незалежні, то події А і В також незалежні.</a:t>
            </a:r>
          </a:p>
          <a:p>
            <a:pPr marL="361950" indent="-252413">
              <a:buNone/>
            </a:pPr>
            <a:r>
              <a:rPr lang="uk-UA" sz="1400" dirty="0" smtClean="0"/>
              <a:t> </a:t>
            </a:r>
            <a:r>
              <a:rPr lang="uk-UA" sz="1400" dirty="0" smtClean="0"/>
              <a:t>     </a:t>
            </a:r>
          </a:p>
          <a:p>
            <a:pPr marL="361950" indent="-252413">
              <a:buNone/>
            </a:pPr>
            <a:r>
              <a:rPr lang="uk-UA" sz="1400" dirty="0" smtClean="0"/>
              <a:t> </a:t>
            </a:r>
            <a:r>
              <a:rPr lang="uk-UA" sz="1400" dirty="0" smtClean="0"/>
              <a:t>                                               Р (А) = 0,9 , то Р(А) = 1 – Р(А) = 1- 0,9= 0,1.</a:t>
            </a:r>
          </a:p>
          <a:p>
            <a:pPr marL="361950" indent="-252413">
              <a:buNone/>
            </a:pPr>
            <a:r>
              <a:rPr lang="uk-UA" sz="1400" dirty="0" smtClean="0"/>
              <a:t> </a:t>
            </a:r>
            <a:r>
              <a:rPr lang="uk-UA" sz="1400" dirty="0" smtClean="0"/>
              <a:t>                                               Р(В) =0,8 , то Р(В) =1 – Р(В) =1 – 0,8 =0,2.</a:t>
            </a:r>
          </a:p>
          <a:p>
            <a:pPr marL="361950" indent="-252413">
              <a:buNone/>
            </a:pPr>
            <a:r>
              <a:rPr lang="uk-UA" sz="1400" dirty="0" smtClean="0"/>
              <a:t>       Ураховуючи, що мішень не буде влучена тоді й тільки тоді, коли в неї не попаде ні перший стрілець, ні другий, одержуємо, що С=АВ. Тоді </a:t>
            </a:r>
          </a:p>
          <a:p>
            <a:pPr marL="361950" indent="-252413">
              <a:buNone/>
            </a:pPr>
            <a:r>
              <a:rPr lang="uk-UA" sz="1400" dirty="0" smtClean="0"/>
              <a:t> </a:t>
            </a:r>
            <a:r>
              <a:rPr lang="uk-UA" sz="1400" dirty="0" smtClean="0"/>
              <a:t>                                                      Р(С) =Р(А) Р(В) = 0,1 0,2 = 0,02</a:t>
            </a:r>
          </a:p>
          <a:p>
            <a:pPr marL="361950" indent="-252413">
              <a:buNone/>
            </a:pPr>
            <a:r>
              <a:rPr lang="uk-UA" sz="1400" dirty="0" smtClean="0"/>
              <a:t> </a:t>
            </a:r>
            <a:r>
              <a:rPr lang="uk-UA" sz="1400" dirty="0" smtClean="0"/>
              <a:t>      Оскільки події С і С протилежні, то</a:t>
            </a:r>
          </a:p>
          <a:p>
            <a:pPr marL="361950" indent="-252413">
              <a:buNone/>
            </a:pPr>
            <a:r>
              <a:rPr lang="uk-UA" sz="1400" dirty="0" smtClean="0"/>
              <a:t> </a:t>
            </a:r>
            <a:r>
              <a:rPr lang="uk-UA" sz="1400" dirty="0" smtClean="0"/>
              <a:t>                                                         Р(С) = 1- Р(С) = 1- 0,02 = 0,98</a:t>
            </a:r>
          </a:p>
          <a:p>
            <a:pPr marL="361950" indent="-252413">
              <a:buNone/>
            </a:pPr>
            <a:r>
              <a:rPr lang="uk-UA" sz="1400" dirty="0" smtClean="0"/>
              <a:t> </a:t>
            </a:r>
            <a:r>
              <a:rPr lang="uk-UA" sz="1400" dirty="0" smtClean="0"/>
              <a:t>                                               </a:t>
            </a:r>
          </a:p>
          <a:p>
            <a:pPr>
              <a:buNone/>
            </a:pPr>
            <a:endParaRPr lang="ru-RU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3214678" y="278605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000364" y="278605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786050" y="278605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071934" y="3429000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000496" y="3714752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143240" y="4429132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643306" y="4429132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071934" y="4429132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000496" y="492919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>
            <a:normAutofit/>
          </a:bodyPr>
          <a:lstStyle/>
          <a:p>
            <a:r>
              <a:rPr lang="uk-UA" dirty="0" smtClean="0"/>
              <a:t>Поняття незалежності двох подій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325112"/>
          </a:xfrm>
        </p:spPr>
        <p:txBody>
          <a:bodyPr/>
          <a:lstStyle/>
          <a:p>
            <a:r>
              <a:rPr lang="uk-UA" sz="3100" dirty="0" smtClean="0"/>
              <a:t>Подія В називається незалежною від події А, якщо подія А не змінює ймовірність події В.</a:t>
            </a:r>
          </a:p>
          <a:p>
            <a:r>
              <a:rPr lang="uk-UA" dirty="0" smtClean="0">
                <a:solidFill>
                  <a:srgbClr val="0070C0"/>
                </a:solidFill>
              </a:rPr>
              <a:t>Події А і В називаються незалежними, якщо виконується рівність Р (АВ) = Р (А)</a:t>
            </a:r>
            <a:r>
              <a:rPr lang="uk-UA" dirty="0" smtClean="0">
                <a:solidFill>
                  <a:srgbClr val="0070C0"/>
                </a:solidFill>
                <a:latin typeface="Calibri"/>
              </a:rPr>
              <a:t>·</a:t>
            </a:r>
            <a:r>
              <a:rPr lang="uk-UA" dirty="0" smtClean="0">
                <a:solidFill>
                  <a:srgbClr val="0070C0"/>
                </a:solidFill>
              </a:rPr>
              <a:t>Р(В). </a:t>
            </a:r>
            <a:r>
              <a:rPr lang="uk-UA" dirty="0" smtClean="0"/>
              <a:t>(ймовірність їх добутку – тобто сумісної появи – дорівнює добутку ймовірностей цих подій).</a:t>
            </a:r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Приклад незалежності двох подій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74676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000" dirty="0" smtClean="0"/>
              <a:t>Прикладом є кидання двох монет.</a:t>
            </a:r>
          </a:p>
          <a:p>
            <a:pPr>
              <a:buNone/>
            </a:pPr>
            <a:r>
              <a:rPr lang="uk-UA" sz="2000" dirty="0" smtClean="0"/>
              <a:t>     Розглядаються події:</a:t>
            </a:r>
          </a:p>
          <a:p>
            <a:pPr>
              <a:buNone/>
            </a:pPr>
            <a:r>
              <a:rPr lang="uk-UA" sz="2000" dirty="0" smtClean="0"/>
              <a:t>     А- поява герба на одній монеті</a:t>
            </a:r>
          </a:p>
          <a:p>
            <a:pPr>
              <a:buNone/>
            </a:pPr>
            <a:r>
              <a:rPr lang="uk-UA" sz="2000" dirty="0" smtClean="0"/>
              <a:t>     В – поява герба на другій монеті</a:t>
            </a:r>
          </a:p>
          <a:p>
            <a:pPr>
              <a:buNone/>
            </a:pPr>
            <a:r>
              <a:rPr lang="uk-UA" sz="2000" dirty="0" smtClean="0"/>
              <a:t>     В цьому випадку ймовірність події А не залежить від того, відбулась подія В чи не відбулась. Отже, подія А не залежить від події В.</a:t>
            </a:r>
            <a:endParaRPr lang="ru-RU" sz="2000" dirty="0" smtClean="0"/>
          </a:p>
          <a:p>
            <a:endParaRPr lang="ru-RU" dirty="0"/>
          </a:p>
        </p:txBody>
      </p:sp>
      <p:pic>
        <p:nvPicPr>
          <p:cNvPr id="18434" name="Picture 2" descr="http://rusa.fatal.ru/ukr92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4214818"/>
            <a:ext cx="4238625" cy="23050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>
            <a:normAutofit/>
          </a:bodyPr>
          <a:lstStyle/>
          <a:p>
            <a:r>
              <a:rPr lang="uk-UA" dirty="0" smtClean="0"/>
              <a:t>Незалежність декількох подій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325112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Декілька подій називаються незалежними, якщо для будь-якої підмножини цих подій (що містить дві або більше подій) ймовірність їх добутку дорівнює добутку їх ймовірностей.</a:t>
            </a:r>
            <a:endParaRPr lang="uk-UA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uk-UA" dirty="0" smtClean="0"/>
              <a:t>Зокрема,</a:t>
            </a:r>
          </a:p>
          <a:p>
            <a:pPr>
              <a:buNone/>
            </a:pP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uk-UA" dirty="0" smtClean="0">
                <a:solidFill>
                  <a:srgbClr val="0070C0"/>
                </a:solidFill>
              </a:rPr>
              <a:t>          якщо події А</a:t>
            </a:r>
            <a:r>
              <a:rPr lang="uk-UA" baseline="-25000" dirty="0" smtClean="0">
                <a:solidFill>
                  <a:srgbClr val="0070C0"/>
                </a:solidFill>
              </a:rPr>
              <a:t>1</a:t>
            </a:r>
            <a:r>
              <a:rPr lang="uk-UA" dirty="0" smtClean="0">
                <a:solidFill>
                  <a:srgbClr val="0070C0"/>
                </a:solidFill>
              </a:rPr>
              <a:t>, А</a:t>
            </a:r>
            <a:r>
              <a:rPr lang="uk-UA" baseline="-25000" dirty="0" smtClean="0">
                <a:solidFill>
                  <a:srgbClr val="0070C0"/>
                </a:solidFill>
              </a:rPr>
              <a:t>2</a:t>
            </a:r>
            <a:r>
              <a:rPr lang="uk-UA" dirty="0" smtClean="0">
                <a:solidFill>
                  <a:srgbClr val="0070C0"/>
                </a:solidFill>
              </a:rPr>
              <a:t>, …, А</a:t>
            </a:r>
            <a:r>
              <a:rPr lang="en-US" baseline="-25000" dirty="0" smtClean="0">
                <a:solidFill>
                  <a:srgbClr val="0070C0"/>
                </a:solidFill>
              </a:rPr>
              <a:t>n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незалежн</a:t>
            </a:r>
            <a:r>
              <a:rPr lang="uk-UA" dirty="0" smtClean="0">
                <a:solidFill>
                  <a:srgbClr val="0070C0"/>
                </a:solidFill>
              </a:rPr>
              <a:t>і, то </a:t>
            </a:r>
          </a:p>
          <a:p>
            <a:pPr>
              <a:buNone/>
            </a:pP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uk-UA" dirty="0" smtClean="0">
                <a:solidFill>
                  <a:srgbClr val="0070C0"/>
                </a:solidFill>
              </a:rPr>
              <a:t>               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uk-UA" dirty="0" smtClean="0">
                <a:solidFill>
                  <a:srgbClr val="0070C0"/>
                </a:solidFill>
              </a:rPr>
              <a:t>  Р (А</a:t>
            </a:r>
            <a:r>
              <a:rPr lang="uk-UA" baseline="-25000" dirty="0" smtClean="0">
                <a:solidFill>
                  <a:srgbClr val="0070C0"/>
                </a:solidFill>
              </a:rPr>
              <a:t>1</a:t>
            </a:r>
            <a:r>
              <a:rPr lang="uk-UA" dirty="0" smtClean="0">
                <a:solidFill>
                  <a:srgbClr val="0070C0"/>
                </a:solidFill>
              </a:rPr>
              <a:t> А</a:t>
            </a:r>
            <a:r>
              <a:rPr lang="uk-UA" baseline="-25000" dirty="0" smtClean="0">
                <a:solidFill>
                  <a:srgbClr val="0070C0"/>
                </a:solidFill>
              </a:rPr>
              <a:t>2</a:t>
            </a:r>
            <a:r>
              <a:rPr lang="uk-UA" dirty="0" smtClean="0">
                <a:solidFill>
                  <a:srgbClr val="0070C0"/>
                </a:solidFill>
              </a:rPr>
              <a:t> … А</a:t>
            </a:r>
            <a:r>
              <a:rPr lang="en-US" baseline="-25000" dirty="0">
                <a:solidFill>
                  <a:srgbClr val="0070C0"/>
                </a:solidFill>
              </a:rPr>
              <a:t>n</a:t>
            </a:r>
            <a:r>
              <a:rPr lang="uk-UA" dirty="0" smtClean="0">
                <a:solidFill>
                  <a:srgbClr val="0070C0"/>
                </a:solidFill>
              </a:rPr>
              <a:t>) = Р(А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uk-UA" dirty="0" smtClean="0">
                <a:solidFill>
                  <a:srgbClr val="0070C0"/>
                </a:solidFill>
              </a:rPr>
              <a:t>) … Р(А</a:t>
            </a:r>
            <a:r>
              <a:rPr lang="en-US" baseline="-25000" dirty="0" smtClean="0">
                <a:solidFill>
                  <a:srgbClr val="0070C0"/>
                </a:solidFill>
              </a:rPr>
              <a:t>n</a:t>
            </a:r>
            <a:r>
              <a:rPr lang="uk-UA" dirty="0" smtClean="0">
                <a:solidFill>
                  <a:srgbClr val="0070C0"/>
                </a:solidFill>
              </a:rPr>
              <a:t>).</a:t>
            </a:r>
            <a:endParaRPr lang="ru-RU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>
            <a:normAutofit/>
          </a:bodyPr>
          <a:lstStyle/>
          <a:p>
            <a:r>
              <a:rPr lang="uk-UA" dirty="0" smtClean="0"/>
              <a:t>Властивість незалежних подій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325112"/>
          </a:xfrm>
        </p:spPr>
        <p:txBody>
          <a:bodyPr/>
          <a:lstStyle/>
          <a:p>
            <a:r>
              <a:rPr lang="uk-UA" dirty="0" smtClean="0"/>
              <a:t>Якщо ми маємо </a:t>
            </a:r>
            <a:r>
              <a:rPr lang="uk-UA" dirty="0"/>
              <a:t>с</a:t>
            </a:r>
            <a:r>
              <a:rPr lang="uk-UA" dirty="0" smtClean="0"/>
              <a:t>укупність незалежних подій, то, замінивши деякі з цих подій на протилежні їм події, знову одержимо, сукупність незалежних подій. Наприклад, якщо події А і В незалежні, то незалежними будуть також події:</a:t>
            </a:r>
          </a:p>
          <a:p>
            <a:pPr>
              <a:buNone/>
            </a:pPr>
            <a:r>
              <a:rPr lang="uk-UA" dirty="0" smtClean="0"/>
              <a:t>                             </a:t>
            </a:r>
            <a:r>
              <a:rPr lang="ru-RU" dirty="0" smtClean="0">
                <a:solidFill>
                  <a:srgbClr val="0070C0"/>
                </a:solidFill>
              </a:rPr>
              <a:t>А </a:t>
            </a:r>
            <a:r>
              <a:rPr lang="ru-RU" dirty="0" err="1" smtClean="0">
                <a:solidFill>
                  <a:srgbClr val="0070C0"/>
                </a:solidFill>
              </a:rPr>
              <a:t>і</a:t>
            </a:r>
            <a:r>
              <a:rPr lang="ru-RU" dirty="0" smtClean="0">
                <a:solidFill>
                  <a:srgbClr val="0070C0"/>
                </a:solidFill>
              </a:rPr>
              <a:t> В, А </a:t>
            </a:r>
            <a:r>
              <a:rPr lang="ru-RU" dirty="0" err="1" smtClean="0">
                <a:solidFill>
                  <a:srgbClr val="0070C0"/>
                </a:solidFill>
              </a:rPr>
              <a:t>і</a:t>
            </a:r>
            <a:r>
              <a:rPr lang="ru-RU" dirty="0" smtClean="0">
                <a:solidFill>
                  <a:srgbClr val="0070C0"/>
                </a:solidFill>
              </a:rPr>
              <a:t> В, А </a:t>
            </a:r>
            <a:r>
              <a:rPr lang="ru-RU" dirty="0" err="1" smtClean="0">
                <a:solidFill>
                  <a:srgbClr val="0070C0"/>
                </a:solidFill>
              </a:rPr>
              <a:t>і</a:t>
            </a:r>
            <a:r>
              <a:rPr lang="ru-RU" dirty="0" smtClean="0">
                <a:solidFill>
                  <a:srgbClr val="0070C0"/>
                </a:solidFill>
              </a:rPr>
              <a:t> В</a:t>
            </a:r>
            <a:endParaRPr lang="ru-RU" dirty="0" smtClean="0">
              <a:solidFill>
                <a:srgbClr val="0070C0"/>
              </a:solidFill>
              <a:latin typeface="Calibri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9460" name="Формула" r:id="rId3" imgW="114120" imgH="215640" progId="Equation.3">
              <p:embed/>
            </p:oleObj>
          </a:graphicData>
        </a:graphic>
      </p:graphicFrame>
      <p:cxnSp>
        <p:nvCxnSpPr>
          <p:cNvPr id="15" name="Прямая соединительная линия 14"/>
          <p:cNvCxnSpPr/>
          <p:nvPr/>
        </p:nvCxnSpPr>
        <p:spPr>
          <a:xfrm>
            <a:off x="3643306" y="4286256"/>
            <a:ext cx="214314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071934" y="4286256"/>
            <a:ext cx="214314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000628" y="4286256"/>
            <a:ext cx="214314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500694" y="4286256"/>
            <a:ext cx="214314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   </a:t>
            </a:r>
            <a:r>
              <a:rPr lang="uk-UA" sz="3600" dirty="0" smtClean="0"/>
              <a:t>Ймовірність появи хоча б однієї з</a:t>
            </a:r>
            <a:r>
              <a:rPr lang="en-US" sz="3600" dirty="0" smtClean="0"/>
              <a:t>        </a:t>
            </a:r>
            <a:br>
              <a:rPr lang="en-US" sz="3600" dirty="0" smtClean="0"/>
            </a:br>
            <a:r>
              <a:rPr lang="en-US" sz="3600" dirty="0" smtClean="0"/>
              <a:t>                </a:t>
            </a:r>
            <a:r>
              <a:rPr lang="uk-UA" sz="3600" dirty="0" smtClean="0"/>
              <a:t>незалежних подій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325112"/>
          </a:xfrm>
        </p:spPr>
        <p:txBody>
          <a:bodyPr/>
          <a:lstStyle/>
          <a:p>
            <a:r>
              <a:rPr lang="uk-UA" dirty="0" smtClean="0"/>
              <a:t>Ймовірність появи хоча б однієї з незалежних </a:t>
            </a:r>
            <a:r>
              <a:rPr lang="uk-UA" dirty="0" smtClean="0"/>
              <a:t>подій А</a:t>
            </a:r>
            <a:r>
              <a:rPr lang="uk-UA" baseline="-25000" dirty="0" smtClean="0"/>
              <a:t>1</a:t>
            </a:r>
            <a:r>
              <a:rPr lang="uk-UA" dirty="0" smtClean="0"/>
              <a:t> , А</a:t>
            </a:r>
            <a:r>
              <a:rPr lang="uk-UA" baseline="-25000" dirty="0" smtClean="0"/>
              <a:t>2</a:t>
            </a:r>
            <a:r>
              <a:rPr lang="uk-UA" dirty="0" smtClean="0"/>
              <a:t> , …, А</a:t>
            </a:r>
            <a:r>
              <a:rPr lang="en-US" baseline="-25000" dirty="0" smtClean="0"/>
              <a:t>n</a:t>
            </a:r>
            <a:r>
              <a:rPr lang="uk-UA" dirty="0" smtClean="0"/>
              <a:t> , можна обчислити за формулою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uk-UA" sz="2400" dirty="0" smtClean="0">
                <a:solidFill>
                  <a:srgbClr val="002060"/>
                </a:solidFill>
              </a:rPr>
              <a:t>Р(А</a:t>
            </a:r>
            <a:r>
              <a:rPr lang="uk-UA" sz="2400" baseline="-25000" dirty="0" smtClean="0">
                <a:solidFill>
                  <a:srgbClr val="002060"/>
                </a:solidFill>
              </a:rPr>
              <a:t>1</a:t>
            </a:r>
            <a:r>
              <a:rPr lang="uk-UA" sz="2400" dirty="0" smtClean="0">
                <a:solidFill>
                  <a:srgbClr val="002060"/>
                </a:solidFill>
              </a:rPr>
              <a:t>+А</a:t>
            </a:r>
            <a:r>
              <a:rPr lang="uk-UA" sz="2400" baseline="-25000" dirty="0" smtClean="0">
                <a:solidFill>
                  <a:srgbClr val="002060"/>
                </a:solidFill>
              </a:rPr>
              <a:t>2</a:t>
            </a:r>
            <a:r>
              <a:rPr lang="uk-UA" sz="2400" dirty="0" smtClean="0">
                <a:solidFill>
                  <a:srgbClr val="002060"/>
                </a:solidFill>
              </a:rPr>
              <a:t>+…+А</a:t>
            </a:r>
            <a:r>
              <a:rPr lang="en-US" sz="2400" baseline="-25000" dirty="0" smtClean="0">
                <a:solidFill>
                  <a:srgbClr val="002060"/>
                </a:solidFill>
              </a:rPr>
              <a:t>n</a:t>
            </a:r>
            <a:r>
              <a:rPr lang="uk-UA" sz="2400" dirty="0" smtClean="0">
                <a:solidFill>
                  <a:srgbClr val="002060"/>
                </a:solidFill>
              </a:rPr>
              <a:t>) = 1- (1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uk-UA" sz="2400" dirty="0" smtClean="0">
                <a:solidFill>
                  <a:srgbClr val="002060"/>
                </a:solidFill>
              </a:rPr>
              <a:t>-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uk-UA" sz="2400" dirty="0" smtClean="0">
                <a:solidFill>
                  <a:srgbClr val="002060"/>
                </a:solidFill>
              </a:rPr>
              <a:t>Р(А</a:t>
            </a:r>
            <a:r>
              <a:rPr lang="en-US" sz="2400" baseline="-25000" dirty="0" smtClean="0">
                <a:solidFill>
                  <a:srgbClr val="002060"/>
                </a:solidFill>
              </a:rPr>
              <a:t>1</a:t>
            </a:r>
            <a:r>
              <a:rPr lang="uk-UA" sz="2400" dirty="0" smtClean="0">
                <a:solidFill>
                  <a:srgbClr val="002060"/>
                </a:solidFill>
              </a:rPr>
              <a:t>))(1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uk-UA" sz="2400" dirty="0" smtClean="0">
                <a:solidFill>
                  <a:srgbClr val="002060"/>
                </a:solidFill>
              </a:rPr>
              <a:t>-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uk-UA" sz="2400" dirty="0" smtClean="0">
                <a:solidFill>
                  <a:srgbClr val="002060"/>
                </a:solidFill>
              </a:rPr>
              <a:t>Р(А</a:t>
            </a:r>
            <a:r>
              <a:rPr lang="en-US" sz="2400" baseline="-25000" dirty="0" smtClean="0">
                <a:solidFill>
                  <a:srgbClr val="002060"/>
                </a:solidFill>
              </a:rPr>
              <a:t>2</a:t>
            </a:r>
            <a:r>
              <a:rPr lang="uk-UA" sz="2400" dirty="0" smtClean="0">
                <a:solidFill>
                  <a:srgbClr val="002060"/>
                </a:solidFill>
              </a:rPr>
              <a:t>))…(1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uk-UA" sz="2400" dirty="0" smtClean="0">
                <a:solidFill>
                  <a:srgbClr val="002060"/>
                </a:solidFill>
              </a:rPr>
              <a:t>-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uk-UA" sz="2400" dirty="0" smtClean="0">
                <a:solidFill>
                  <a:srgbClr val="002060"/>
                </a:solidFill>
              </a:rPr>
              <a:t>Р(А</a:t>
            </a:r>
            <a:r>
              <a:rPr lang="en-US" sz="2400" baseline="-25000" dirty="0" smtClean="0">
                <a:solidFill>
                  <a:srgbClr val="002060"/>
                </a:solidFill>
              </a:rPr>
              <a:t>n</a:t>
            </a:r>
            <a:r>
              <a:rPr lang="uk-UA" sz="2400" dirty="0" smtClean="0">
                <a:solidFill>
                  <a:srgbClr val="002060"/>
                </a:solidFill>
              </a:rPr>
              <a:t>))</a:t>
            </a:r>
          </a:p>
          <a:p>
            <a:pPr>
              <a:buNone/>
            </a:pPr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r>
              <a:rPr lang="uk-UA" dirty="0" smtClean="0"/>
              <a:t>                 </a:t>
            </a:r>
            <a:r>
              <a:rPr lang="uk-UA" dirty="0" smtClean="0"/>
              <a:t>Задача №1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325112"/>
          </a:xfrm>
        </p:spPr>
        <p:txBody>
          <a:bodyPr>
            <a:normAutofit/>
          </a:bodyPr>
          <a:lstStyle/>
          <a:p>
            <a:r>
              <a:rPr lang="ru-RU" sz="2400" dirty="0" err="1" smtClean="0"/>
              <a:t>Прилад</a:t>
            </a:r>
            <a:r>
              <a:rPr lang="ru-RU" sz="2400" dirty="0" smtClean="0"/>
              <a:t> складається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uk-UA" sz="2400" dirty="0" smtClean="0"/>
              <a:t>трьох</a:t>
            </a:r>
            <a:r>
              <a:rPr lang="ru-RU" sz="2400" dirty="0" smtClean="0"/>
              <a:t> </a:t>
            </a:r>
            <a:r>
              <a:rPr lang="ru-RU" sz="2400" dirty="0" err="1" smtClean="0"/>
              <a:t>вузл</a:t>
            </a:r>
            <a:r>
              <a:rPr lang="uk-UA" sz="2400" dirty="0" err="1" smtClean="0"/>
              <a:t>ів</a:t>
            </a:r>
            <a:r>
              <a:rPr lang="uk-UA" sz="2400" dirty="0" smtClean="0"/>
              <a:t>, кожен з яких протягом доби може вийти з ладу незалежно від інших. Прилад не працює, якщо не працює хоча б один з вузлів. Ймовірність роботи без поломки протягом доби першого вузла дорівнює 0,95, другого – 0,9, третього – 0,85. Знайдіть ймовірність того, що протягом доби прилад працюватиме без поломок.</a:t>
            </a:r>
            <a:endParaRPr lang="ru-RU" sz="24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r>
              <a:rPr lang="en-US" dirty="0" smtClean="0"/>
              <a:t>             </a:t>
            </a:r>
            <a:r>
              <a:rPr lang="uk-UA" dirty="0" err="1" smtClean="0"/>
              <a:t>Розв</a:t>
            </a:r>
            <a:r>
              <a:rPr lang="en-US" dirty="0" smtClean="0"/>
              <a:t>`</a:t>
            </a:r>
            <a:r>
              <a:rPr lang="uk-UA" dirty="0" err="1" smtClean="0"/>
              <a:t>язок</a:t>
            </a:r>
            <a:r>
              <a:rPr lang="uk-UA" dirty="0" smtClean="0"/>
              <a:t> задачі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643470"/>
          </a:xfrm>
        </p:spPr>
        <p:txBody>
          <a:bodyPr>
            <a:normAutofit/>
          </a:bodyPr>
          <a:lstStyle/>
          <a:p>
            <a:r>
              <a:rPr lang="uk-UA" sz="1800" dirty="0" smtClean="0"/>
              <a:t>Нехай подія А</a:t>
            </a:r>
            <a:r>
              <a:rPr lang="uk-UA" sz="1800" baseline="-25000" dirty="0" smtClean="0"/>
              <a:t>1 </a:t>
            </a:r>
            <a:r>
              <a:rPr lang="uk-UA" sz="1800" dirty="0" smtClean="0"/>
              <a:t>-</a:t>
            </a:r>
            <a:r>
              <a:rPr lang="uk-UA" sz="1800" dirty="0" smtClean="0"/>
              <a:t> перший вузол справний, подія А</a:t>
            </a:r>
            <a:r>
              <a:rPr lang="uk-UA" sz="1800" baseline="-25000" dirty="0" smtClean="0"/>
              <a:t>2</a:t>
            </a:r>
            <a:r>
              <a:rPr lang="uk-UA" sz="1800" dirty="0" smtClean="0"/>
              <a:t> – другий вузол справний, подія А</a:t>
            </a:r>
            <a:r>
              <a:rPr lang="uk-UA" sz="1800" baseline="-25000" dirty="0" smtClean="0"/>
              <a:t>3 </a:t>
            </a:r>
            <a:r>
              <a:rPr lang="uk-UA" sz="1800" dirty="0" smtClean="0"/>
              <a:t>– третій вузол справний, подія А – протягом доби прилад працює без поломок.</a:t>
            </a:r>
          </a:p>
          <a:p>
            <a:r>
              <a:rPr lang="uk-UA" sz="1800" dirty="0" smtClean="0"/>
              <a:t>Події А</a:t>
            </a:r>
            <a:r>
              <a:rPr lang="uk-UA" sz="1800" baseline="-25000" dirty="0" smtClean="0"/>
              <a:t>1</a:t>
            </a:r>
            <a:r>
              <a:rPr lang="uk-UA" sz="1800" dirty="0" smtClean="0"/>
              <a:t> ,А</a:t>
            </a:r>
            <a:r>
              <a:rPr lang="uk-UA" sz="1800" baseline="-25000" dirty="0" smtClean="0"/>
              <a:t>2</a:t>
            </a:r>
            <a:r>
              <a:rPr lang="uk-UA" sz="1800" dirty="0" smtClean="0"/>
              <a:t> , А</a:t>
            </a:r>
            <a:r>
              <a:rPr lang="uk-UA" sz="1800" baseline="-25000" dirty="0" smtClean="0"/>
              <a:t>3</a:t>
            </a:r>
            <a:r>
              <a:rPr lang="en-US" sz="1800" dirty="0" smtClean="0"/>
              <a:t> – </a:t>
            </a:r>
            <a:r>
              <a:rPr lang="uk-UA" sz="1800" dirty="0" smtClean="0"/>
              <a:t>незалежні за умовою. Оскільки прилад працює без поломок тоді й тільки тоді, коли справні всі три вузли, то А= А</a:t>
            </a:r>
            <a:r>
              <a:rPr lang="uk-UA" sz="1800" baseline="-25000" dirty="0" smtClean="0"/>
              <a:t>1</a:t>
            </a:r>
            <a:r>
              <a:rPr lang="uk-UA" sz="1800" dirty="0" smtClean="0"/>
              <a:t>А</a:t>
            </a:r>
            <a:r>
              <a:rPr lang="uk-UA" sz="1800" baseline="-25000" dirty="0" smtClean="0"/>
              <a:t>2</a:t>
            </a:r>
            <a:r>
              <a:rPr lang="uk-UA" sz="1800" dirty="0" smtClean="0"/>
              <a:t>А</a:t>
            </a:r>
            <a:r>
              <a:rPr lang="uk-UA" sz="1800" baseline="-25000" dirty="0" smtClean="0"/>
              <a:t>3.</a:t>
            </a:r>
            <a:endParaRPr lang="uk-UA" sz="1800" baseline="-25000" dirty="0" smtClean="0"/>
          </a:p>
          <a:p>
            <a:pPr>
              <a:buNone/>
            </a:pPr>
            <a:r>
              <a:rPr lang="uk-UA" sz="1800" baseline="-25000" dirty="0" smtClean="0"/>
              <a:t> </a:t>
            </a:r>
            <a:r>
              <a:rPr lang="uk-UA" sz="1800" dirty="0" smtClean="0"/>
              <a:t>    Отже, </a:t>
            </a:r>
          </a:p>
          <a:p>
            <a:pPr>
              <a:buNone/>
            </a:pPr>
            <a:endParaRPr lang="uk-UA" sz="1800" baseline="-25000" dirty="0" smtClean="0"/>
          </a:p>
          <a:p>
            <a:pPr>
              <a:buNone/>
            </a:pPr>
            <a:endParaRPr lang="uk-UA" sz="1800" baseline="-25000" dirty="0" smtClean="0"/>
          </a:p>
          <a:p>
            <a:pPr>
              <a:buNone/>
            </a:pPr>
            <a:r>
              <a:rPr lang="uk-UA" sz="1800" baseline="-25000" dirty="0" smtClean="0">
                <a:solidFill>
                  <a:srgbClr val="00206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                               </a:t>
            </a:r>
            <a:r>
              <a:rPr lang="en-US" sz="1800" dirty="0" smtClean="0">
                <a:solidFill>
                  <a:srgbClr val="002060"/>
                </a:solidFill>
              </a:rPr>
              <a:t>P</a:t>
            </a:r>
            <a:r>
              <a:rPr lang="uk-UA" sz="1800" dirty="0" smtClean="0">
                <a:solidFill>
                  <a:srgbClr val="002060"/>
                </a:solidFill>
              </a:rPr>
              <a:t>(А) = Р (А</a:t>
            </a:r>
            <a:r>
              <a:rPr lang="uk-UA" sz="1800" baseline="-25000" dirty="0" smtClean="0">
                <a:solidFill>
                  <a:srgbClr val="002060"/>
                </a:solidFill>
              </a:rPr>
              <a:t>1</a:t>
            </a:r>
            <a:r>
              <a:rPr lang="uk-UA" sz="1800" dirty="0" smtClean="0">
                <a:solidFill>
                  <a:srgbClr val="002060"/>
                </a:solidFill>
              </a:rPr>
              <a:t>А</a:t>
            </a:r>
            <a:r>
              <a:rPr lang="uk-UA" sz="1800" baseline="-25000" dirty="0" smtClean="0">
                <a:solidFill>
                  <a:srgbClr val="002060"/>
                </a:solidFill>
              </a:rPr>
              <a:t>2</a:t>
            </a:r>
            <a:r>
              <a:rPr lang="uk-UA" sz="1800" dirty="0" smtClean="0">
                <a:solidFill>
                  <a:srgbClr val="002060"/>
                </a:solidFill>
              </a:rPr>
              <a:t>А</a:t>
            </a:r>
            <a:r>
              <a:rPr lang="uk-UA" sz="1800" baseline="-25000" dirty="0" smtClean="0">
                <a:solidFill>
                  <a:srgbClr val="002060"/>
                </a:solidFill>
              </a:rPr>
              <a:t>3</a:t>
            </a:r>
            <a:r>
              <a:rPr lang="uk-UA" sz="1800" dirty="0" smtClean="0">
                <a:solidFill>
                  <a:srgbClr val="002060"/>
                </a:solidFill>
              </a:rPr>
              <a:t>) =Р (А</a:t>
            </a:r>
            <a:r>
              <a:rPr lang="uk-UA" sz="1800" baseline="-25000" dirty="0" smtClean="0">
                <a:solidFill>
                  <a:srgbClr val="002060"/>
                </a:solidFill>
              </a:rPr>
              <a:t>1</a:t>
            </a:r>
            <a:r>
              <a:rPr lang="uk-UA" sz="1800" dirty="0" smtClean="0">
                <a:solidFill>
                  <a:srgbClr val="002060"/>
                </a:solidFill>
              </a:rPr>
              <a:t>)</a:t>
            </a:r>
            <a:r>
              <a:rPr lang="uk-UA" sz="1800" dirty="0" smtClean="0">
                <a:solidFill>
                  <a:srgbClr val="002060"/>
                </a:solidFill>
                <a:latin typeface="Calibri"/>
              </a:rPr>
              <a:t>·</a:t>
            </a:r>
            <a:r>
              <a:rPr lang="uk-UA" sz="1800" dirty="0" smtClean="0">
                <a:solidFill>
                  <a:srgbClr val="002060"/>
                </a:solidFill>
              </a:rPr>
              <a:t>Р(А</a:t>
            </a:r>
            <a:r>
              <a:rPr lang="uk-UA" sz="1800" baseline="-25000" dirty="0" smtClean="0">
                <a:solidFill>
                  <a:srgbClr val="002060"/>
                </a:solidFill>
              </a:rPr>
              <a:t>2</a:t>
            </a:r>
            <a:r>
              <a:rPr lang="uk-UA" sz="1800" dirty="0" smtClean="0">
                <a:solidFill>
                  <a:srgbClr val="002060"/>
                </a:solidFill>
              </a:rPr>
              <a:t>)</a:t>
            </a:r>
            <a:r>
              <a:rPr lang="uk-UA" sz="1800" dirty="0" smtClean="0">
                <a:solidFill>
                  <a:srgbClr val="002060"/>
                </a:solidFill>
                <a:latin typeface="Calibri"/>
              </a:rPr>
              <a:t>·</a:t>
            </a:r>
            <a:r>
              <a:rPr lang="uk-UA" sz="1800" dirty="0" smtClean="0">
                <a:solidFill>
                  <a:srgbClr val="002060"/>
                </a:solidFill>
              </a:rPr>
              <a:t>Р(А</a:t>
            </a:r>
            <a:r>
              <a:rPr lang="uk-UA" sz="1800" baseline="-25000" dirty="0" smtClean="0">
                <a:solidFill>
                  <a:srgbClr val="002060"/>
                </a:solidFill>
              </a:rPr>
              <a:t>3</a:t>
            </a:r>
            <a:r>
              <a:rPr lang="uk-UA" sz="1800" dirty="0" smtClean="0">
                <a:solidFill>
                  <a:srgbClr val="002060"/>
                </a:solidFill>
              </a:rPr>
              <a:t>) =</a:t>
            </a:r>
          </a:p>
          <a:p>
            <a:pPr>
              <a:buNone/>
            </a:pPr>
            <a:r>
              <a:rPr lang="uk-UA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                                = 0,95</a:t>
            </a:r>
            <a:r>
              <a:rPr lang="uk-UA" sz="1800" dirty="0" smtClean="0">
                <a:solidFill>
                  <a:srgbClr val="002060"/>
                </a:solidFill>
                <a:latin typeface="Calibri"/>
              </a:rPr>
              <a:t>·</a:t>
            </a:r>
            <a:r>
              <a:rPr lang="uk-UA" sz="1800" dirty="0" smtClean="0">
                <a:solidFill>
                  <a:srgbClr val="002060"/>
                </a:solidFill>
              </a:rPr>
              <a:t>0,9</a:t>
            </a:r>
            <a:r>
              <a:rPr lang="uk-UA" sz="1800" dirty="0" smtClean="0">
                <a:solidFill>
                  <a:srgbClr val="002060"/>
                </a:solidFill>
                <a:latin typeface="Calibri"/>
              </a:rPr>
              <a:t>·</a:t>
            </a:r>
            <a:r>
              <a:rPr lang="uk-UA" sz="1800" dirty="0" smtClean="0">
                <a:solidFill>
                  <a:srgbClr val="002060"/>
                </a:solidFill>
              </a:rPr>
              <a:t>0,85 = 0,72675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smtClean="0">
                <a:solidFill>
                  <a:srgbClr val="002060"/>
                </a:solidFill>
              </a:rPr>
              <a:t>≈ 0,73</a:t>
            </a:r>
            <a:endParaRPr lang="uk-UA" sz="1800" baseline="-250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r>
              <a:rPr lang="uk-UA" dirty="0" smtClean="0"/>
              <a:t>                 Задача №2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325112"/>
          </a:xfrm>
        </p:spPr>
        <p:txBody>
          <a:bodyPr/>
          <a:lstStyle/>
          <a:p>
            <a:r>
              <a:rPr lang="uk-UA" dirty="0" smtClean="0"/>
              <a:t>Два стрільці зробили по одному пострілу в одну мішень. Ймовірність попасти в мішень для першого стрільця дорівнює 0,9 , для другого – 0,8. Знайдіть ймовірність того, що мішень буде влучена.</a:t>
            </a:r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theme/_rels/theme2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Тема3">
  <a:themeElements>
    <a:clrScheme name="Клен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Занавес">
  <a:themeElements>
    <a:clrScheme name="Занавес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Занавес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навес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навес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Тема4">
  <a:themeElements>
    <a:clrScheme name="Клен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_Разрез">
  <a:themeElements>
    <a:clrScheme name="Разрез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Разре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зрез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_Трава">
  <a:themeElements>
    <a:clrScheme name="Трава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_Каскад">
  <a:themeElements>
    <a:clrScheme name="Каскад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Каскад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скад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скад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_Салют">
  <a:themeElements>
    <a:clrScheme name="Салют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Салют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алют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1_Вершина горы">
  <a:themeElements>
    <a:clrScheme name="Вершина горы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Вершина гор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ершина горы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1_Соревнование">
  <a:themeElements>
    <a:clrScheme name="Соревнование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Соревнова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оревнование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1_Сотрудничество">
  <a:themeElements>
    <a:clrScheme name="Сотрудничество 4">
      <a:dk1>
        <a:srgbClr val="006E6B"/>
      </a:dk1>
      <a:lt1>
        <a:srgbClr val="FFFFFF"/>
      </a:lt1>
      <a:dk2>
        <a:srgbClr val="006666"/>
      </a:dk2>
      <a:lt2>
        <a:srgbClr val="B9EFEE"/>
      </a:lt2>
      <a:accent1>
        <a:srgbClr val="33CCCC"/>
      </a:accent1>
      <a:accent2>
        <a:srgbClr val="6AB475"/>
      </a:accent2>
      <a:accent3>
        <a:srgbClr val="AAB8B8"/>
      </a:accent3>
      <a:accent4>
        <a:srgbClr val="DADADA"/>
      </a:accent4>
      <a:accent5>
        <a:srgbClr val="ADE2E2"/>
      </a:accent5>
      <a:accent6>
        <a:srgbClr val="5FA369"/>
      </a:accent6>
      <a:hlink>
        <a:srgbClr val="00FF99"/>
      </a:hlink>
      <a:folHlink>
        <a:srgbClr val="CCFF66"/>
      </a:folHlink>
    </a:clrScheme>
    <a:fontScheme name="Сотрудничество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отрудничество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трудничество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трудничество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трудничество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Разрез">
  <a:themeElements>
    <a:clrScheme name="Разрез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Разре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зрез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1_Контрастный">
  <a:themeElements>
    <a:clrScheme name="Контрастный 1">
      <a:dk1>
        <a:srgbClr val="666633"/>
      </a:dk1>
      <a:lt1>
        <a:srgbClr val="FFFFFF"/>
      </a:lt1>
      <a:dk2>
        <a:srgbClr val="000000"/>
      </a:dk2>
      <a:lt2>
        <a:srgbClr val="FFFFFF"/>
      </a:lt2>
      <a:accent1>
        <a:srgbClr val="666699"/>
      </a:accent1>
      <a:accent2>
        <a:srgbClr val="990000"/>
      </a:accent2>
      <a:accent3>
        <a:srgbClr val="AAAAAA"/>
      </a:accent3>
      <a:accent4>
        <a:srgbClr val="DADADA"/>
      </a:accent4>
      <a:accent5>
        <a:srgbClr val="B8B8CA"/>
      </a:accent5>
      <a:accent6>
        <a:srgbClr val="8A0000"/>
      </a:accent6>
      <a:hlink>
        <a:srgbClr val="999900"/>
      </a:hlink>
      <a:folHlink>
        <a:srgbClr val="FFFFFF"/>
      </a:folHlink>
    </a:clrScheme>
    <a:fontScheme name="Контрастный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онтрастный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онтрастный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онтрастный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1_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1_Занавес">
  <a:themeElements>
    <a:clrScheme name="Занавес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Занавес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навес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навес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3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рава">
  <a:themeElements>
    <a:clrScheme name="Трава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Каскад">
  <a:themeElements>
    <a:clrScheme name="Каскад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Каскад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скад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скад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Салют">
  <a:themeElements>
    <a:clrScheme name="Салют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Салют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алют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Вершина горы">
  <a:themeElements>
    <a:clrScheme name="Вершина горы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Вершина гор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ершина горы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Соревнование">
  <a:themeElements>
    <a:clrScheme name="Соревнование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Соревнова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оревнование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Сотрудничество">
  <a:themeElements>
    <a:clrScheme name="Сотрудничество 4">
      <a:dk1>
        <a:srgbClr val="006E6B"/>
      </a:dk1>
      <a:lt1>
        <a:srgbClr val="FFFFFF"/>
      </a:lt1>
      <a:dk2>
        <a:srgbClr val="006666"/>
      </a:dk2>
      <a:lt2>
        <a:srgbClr val="B9EFEE"/>
      </a:lt2>
      <a:accent1>
        <a:srgbClr val="33CCCC"/>
      </a:accent1>
      <a:accent2>
        <a:srgbClr val="6AB475"/>
      </a:accent2>
      <a:accent3>
        <a:srgbClr val="AAB8B8"/>
      </a:accent3>
      <a:accent4>
        <a:srgbClr val="DADADA"/>
      </a:accent4>
      <a:accent5>
        <a:srgbClr val="ADE2E2"/>
      </a:accent5>
      <a:accent6>
        <a:srgbClr val="5FA369"/>
      </a:accent6>
      <a:hlink>
        <a:srgbClr val="00FF99"/>
      </a:hlink>
      <a:folHlink>
        <a:srgbClr val="CCFF66"/>
      </a:folHlink>
    </a:clrScheme>
    <a:fontScheme name="Сотрудничество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отрудничество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трудничество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трудничество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трудничество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Контрастный">
  <a:themeElements>
    <a:clrScheme name="Контрастный 1">
      <a:dk1>
        <a:srgbClr val="666633"/>
      </a:dk1>
      <a:lt1>
        <a:srgbClr val="FFFFFF"/>
      </a:lt1>
      <a:dk2>
        <a:srgbClr val="000000"/>
      </a:dk2>
      <a:lt2>
        <a:srgbClr val="FFFFFF"/>
      </a:lt2>
      <a:accent1>
        <a:srgbClr val="666699"/>
      </a:accent1>
      <a:accent2>
        <a:srgbClr val="990000"/>
      </a:accent2>
      <a:accent3>
        <a:srgbClr val="AAAAAA"/>
      </a:accent3>
      <a:accent4>
        <a:srgbClr val="DADADA"/>
      </a:accent4>
      <a:accent5>
        <a:srgbClr val="B8B8CA"/>
      </a:accent5>
      <a:accent6>
        <a:srgbClr val="8A0000"/>
      </a:accent6>
      <a:hlink>
        <a:srgbClr val="999900"/>
      </a:hlink>
      <a:folHlink>
        <a:srgbClr val="FFFFFF"/>
      </a:folHlink>
    </a:clrScheme>
    <a:fontScheme name="Контрастный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онтрастный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онтрастный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онтрастный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Тема3</Template>
  <TotalTime>235</TotalTime>
  <Words>718</Words>
  <Application>Microsoft Office PowerPoint</Application>
  <PresentationFormat>Экран (4:3)</PresentationFormat>
  <Paragraphs>52</Paragraphs>
  <Slides>10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23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34" baseType="lpstr">
      <vt:lpstr>Тема3</vt:lpstr>
      <vt:lpstr>Разрез</vt:lpstr>
      <vt:lpstr>Трава</vt:lpstr>
      <vt:lpstr>Каскад</vt:lpstr>
      <vt:lpstr>Салют</vt:lpstr>
      <vt:lpstr>Вершина горы</vt:lpstr>
      <vt:lpstr>Соревнование</vt:lpstr>
      <vt:lpstr>Сотрудничество</vt:lpstr>
      <vt:lpstr>Контрастный</vt:lpstr>
      <vt:lpstr>Океан</vt:lpstr>
      <vt:lpstr>Занавес</vt:lpstr>
      <vt:lpstr>Тема4</vt:lpstr>
      <vt:lpstr>1_Разрез</vt:lpstr>
      <vt:lpstr>1_Трава</vt:lpstr>
      <vt:lpstr>1_Каскад</vt:lpstr>
      <vt:lpstr>1_Салют</vt:lpstr>
      <vt:lpstr>1_Вершина горы</vt:lpstr>
      <vt:lpstr>1_Соревнование</vt:lpstr>
      <vt:lpstr>1_Сотрудничество</vt:lpstr>
      <vt:lpstr>1_Контрастный</vt:lpstr>
      <vt:lpstr>1_Океан</vt:lpstr>
      <vt:lpstr>1_Занавес</vt:lpstr>
      <vt:lpstr>Городская</vt:lpstr>
      <vt:lpstr>Формула</vt:lpstr>
      <vt:lpstr>Незалежні події</vt:lpstr>
      <vt:lpstr>Поняття незалежності двох подій</vt:lpstr>
      <vt:lpstr>Приклад незалежності двох подій</vt:lpstr>
      <vt:lpstr>Незалежність декількох подій</vt:lpstr>
      <vt:lpstr>Властивість незалежних подій</vt:lpstr>
      <vt:lpstr>   Ймовірність появи хоча б однієї з                         незалежних подій</vt:lpstr>
      <vt:lpstr>                 Задача №1</vt:lpstr>
      <vt:lpstr>             Розв`язок задачі</vt:lpstr>
      <vt:lpstr>                 Задача №2</vt:lpstr>
      <vt:lpstr>             Розв`язок задачі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25</cp:revision>
  <dcterms:created xsi:type="dcterms:W3CDTF">2014-01-12T11:41:28Z</dcterms:created>
  <dcterms:modified xsi:type="dcterms:W3CDTF">2014-02-18T19:22:44Z</dcterms:modified>
</cp:coreProperties>
</file>