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801264-8ED2-4410-BA33-755AD3742725}" type="datetimeFigureOut">
              <a:rPr lang="ru-RU" smtClean="0"/>
              <a:t>28.01.2014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B340A53-23E1-4753-93A2-23BA37FFB65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Моло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діжні субкультури.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OMMY HILFIGER AF" panose="00000400000000000000" pitchFamily="2" charset="0"/>
              </a:rPr>
              <a:t>Twitter.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556001"/>
            <a:ext cx="8496944" cy="1473200"/>
          </a:xfrm>
        </p:spPr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tikvar Shadow" panose="020B0000000000000000" pitchFamily="34" charset="0"/>
              </a:rPr>
              <a:t>Підготували: Гриф Вікторія, Коробчинська Маргарита, Погорена Тетяна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tikvar Shadow" panose="020B0000000000000000" pitchFamily="34" charset="0"/>
              </a:rPr>
              <a:t>.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ntikvar Shadow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41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630616" cy="67667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Висновок: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04448" cy="4536504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Отже, «</a:t>
            </a:r>
            <a:r>
              <a:rPr lang="uk-UA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твіттерські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» - це досить нова субкультура, яка є популярна серед підлітків. Тут ти можеш в певній мірі анонімно виразити свої думки стосовно певних подій, слідкувати за новими подіями в житті цікавих тобі людей. </a:t>
            </a:r>
            <a:r>
              <a:rPr lang="uk-UA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Твіттерські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changelsk" panose="02000000000000000000" pitchFamily="2" charset="0"/>
              </a:rPr>
              <a:t> – фани музики, і тому від них ти можеш дізнатись багато цікавого про неї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☺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81128"/>
            <a:ext cx="2553342" cy="207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02624" cy="959420"/>
          </a:xfrm>
        </p:spPr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anose="020B0806030902050204" pitchFamily="34" charset="0"/>
              </a:rPr>
              <a:t>Дякуємо за увагу!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395537"/>
            <a:ext cx="2647354" cy="297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7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02" y="317135"/>
            <a:ext cx="8128992" cy="17901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0902" y="2492896"/>
            <a:ext cx="864096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Archangelsk" panose="02000000000000000000" pitchFamily="2" charset="0"/>
            </a:endParaRPr>
          </a:p>
          <a:p>
            <a:r>
              <a:rPr lang="en-US" sz="3200" dirty="0" smtClean="0">
                <a:latin typeface="Archangelsk" panose="02000000000000000000" pitchFamily="2" charset="0"/>
              </a:rPr>
              <a:t>Twitter – </a:t>
            </a:r>
            <a:r>
              <a:rPr lang="ru-RU" sz="3200" dirty="0" smtClean="0">
                <a:latin typeface="Archangelsk" panose="02000000000000000000" pitchFamily="2" charset="0"/>
              </a:rPr>
              <a:t>це одна з </a:t>
            </a:r>
            <a:r>
              <a:rPr lang="uk-UA" sz="3200" dirty="0" smtClean="0">
                <a:latin typeface="Archangelsk" panose="02000000000000000000" pitchFamily="2" charset="0"/>
              </a:rPr>
              <a:t>найвідоміших соціальних мереж у світі, яка налічує понад 200 млн. користувачів у всьому світі. </a:t>
            </a:r>
            <a:endParaRPr lang="ru-RU" sz="3200" dirty="0">
              <a:latin typeface="Archangels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8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841" y="116632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kvar Shadow" panose="020B0000000000000000" pitchFamily="34" charset="0"/>
            </a:endParaRPr>
          </a:p>
          <a:p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kvar Shadow" panose="020B0000000000000000" pitchFamily="34" charset="0"/>
              </a:rPr>
              <a:t>Деякі користувачі Твіттера (в основному, підлітки) утворили свою власну субкультуру, і іменують себе «твіттерськими». Найчастіше це підлітки, які використовують лише цю соціальну мережу.</a:t>
            </a:r>
          </a:p>
          <a:p>
            <a:endParaRPr lang="en-US" dirty="0"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375" y="4951721"/>
            <a:ext cx="1906279" cy="190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2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4139874"/>
            <a:ext cx="3812645" cy="242993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nkGothic RUSS" panose="020B7200000000000000" pitchFamily="34" charset="0"/>
              </a:rPr>
              <a:t>Популярність Твіттера також заключається в тому, що  необов’язково вводити свої реальні дані, можна ввести придуманий «нікнейм».</a:t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nkGothic RUSS" panose="020B7200000000000000" pitchFamily="34" charset="0"/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nkGothic RUSS" panose="020B7200000000000000" pitchFamily="34" charset="0"/>
              </a:rPr>
              <a:t>Завдяки цьому дуже часто люди, які спілкуються, не знають своїх імен.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BankGothic RUSS" panose="020B7200000000000000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3" y="1412776"/>
            <a:ext cx="3346382" cy="5115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3" y="2132856"/>
            <a:ext cx="3346382" cy="4552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3" y="2852937"/>
            <a:ext cx="3230359" cy="5184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24" y="3789039"/>
            <a:ext cx="3312311" cy="3917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1905000" cy="17399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5" y="800511"/>
            <a:ext cx="2747423" cy="46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3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 в Твіттері є багато популярних людей, яких немає в інших соцмережах. Це дає змогу дізнатись більше про своїх кумирів та їх інтереси.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77135"/>
            <a:ext cx="5846978" cy="8139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35" y="4280751"/>
            <a:ext cx="5854471" cy="7552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29" y="5035979"/>
            <a:ext cx="5846978" cy="914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58680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3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132856"/>
            <a:ext cx="4388024" cy="1780108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Твіттер – це соціальна мережа для вираження своїх думок у 140 символах.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36004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005064"/>
            <a:ext cx="6675055" cy="218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363272" cy="1002101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Всі </a:t>
            </a:r>
            <a:r>
              <a:rPr lang="uk-UA" sz="4000" dirty="0" err="1" smtClean="0">
                <a:solidFill>
                  <a:schemeClr val="tx1"/>
                </a:solidFill>
              </a:rPr>
              <a:t>твіттерські</a:t>
            </a:r>
            <a:r>
              <a:rPr lang="uk-UA" sz="4000" dirty="0" smtClean="0">
                <a:solidFill>
                  <a:schemeClr val="tx1"/>
                </a:solidFill>
              </a:rPr>
              <a:t> діляться на три групи: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79512" y="972971"/>
            <a:ext cx="4920136" cy="194186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• </a:t>
            </a:r>
            <a:r>
              <a:rPr lang="uk-UA" sz="3200" dirty="0" err="1" smtClean="0">
                <a:solidFill>
                  <a:schemeClr val="tx1"/>
                </a:solidFill>
              </a:rPr>
              <a:t>серіаломани</a:t>
            </a:r>
            <a:r>
              <a:rPr lang="en-US" sz="32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•</a:t>
            </a:r>
            <a:r>
              <a:rPr lang="uk-UA" sz="3200" dirty="0" smtClean="0">
                <a:solidFill>
                  <a:schemeClr val="tx1"/>
                </a:solidFill>
              </a:rPr>
              <a:t>рокери;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• </a:t>
            </a:r>
            <a:r>
              <a:rPr lang="uk-UA" sz="3200" dirty="0" err="1" smtClean="0">
                <a:solidFill>
                  <a:schemeClr val="tx1"/>
                </a:solidFill>
              </a:rPr>
              <a:t>Азіяфани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0" y="2843285"/>
            <a:ext cx="2686088" cy="25202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2736"/>
            <a:ext cx="4204430" cy="26349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539" y="5393265"/>
            <a:ext cx="63627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6696744" cy="72008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Особливості «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твіттерських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4404"/>
            <a:ext cx="8568952" cy="3456383"/>
          </a:xfrm>
        </p:spPr>
        <p:txBody>
          <a:bodyPr>
            <a:noAutofit/>
          </a:bodyPr>
          <a:lstStyle/>
          <a:p>
            <a:pPr algn="l"/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•Вони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слухають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рок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і лише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рок</a:t>
            </a:r>
            <a:endParaRPr lang="uk-UA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•Деякі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твіти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вони можуть писати з помилками, але спеціально</a:t>
            </a:r>
          </a:p>
          <a:p>
            <a:pPr algn="l"/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•Їх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кумири можуть попросити у них номер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телефона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прям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Твіттері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•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Суворі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твіттерські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жінки пишуть від чоловічого імені.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3933056"/>
            <a:ext cx="7056783" cy="94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338667"/>
            <a:ext cx="8291264" cy="570053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Особливості 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твіттерських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052737"/>
            <a:ext cx="8363273" cy="352839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Іноді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кумири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можуть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допускати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деякі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помилки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твітах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намагаючись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написати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російською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кумири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американці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•Для них нормально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бажати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своїм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читачам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доброго ранку/дня/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вечора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Саме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головне – вони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можуть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підтримати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будь-яку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людину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незалежно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віку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статі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соціального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стану та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19987"/>
            <a:ext cx="70532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3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290</TotalTime>
  <Words>307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Молодіжні субкультури. Twitter.</vt:lpstr>
      <vt:lpstr>Презентация PowerPoint</vt:lpstr>
      <vt:lpstr>Презентация PowerPoint</vt:lpstr>
      <vt:lpstr>Популярність Твіттера також заключається в тому, що  необов’язково вводити свої реальні дані, можна ввести придуманий «нікнейм». Завдяки цьому дуже часто люди, які спілкуються, не знають своїх імен.</vt:lpstr>
      <vt:lpstr>Також в Твіттері є багато популярних людей, яких немає в інших соцмережах. Це дає змогу дізнатись більше про своїх кумирів та їх інтереси.</vt:lpstr>
      <vt:lpstr>Твіттер – це соціальна мережа для вираження своїх думок у 140 символах.</vt:lpstr>
      <vt:lpstr>Всі твіттерські діляться на три групи:</vt:lpstr>
      <vt:lpstr>Особливості «твіттерських»:</vt:lpstr>
      <vt:lpstr>Особливості твіттерських: </vt:lpstr>
      <vt:lpstr>Висновок: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Молодіжні субкультури. Twitter.</dc:title>
  <dc:creator>Admin</dc:creator>
  <cp:lastModifiedBy>Admin</cp:lastModifiedBy>
  <cp:revision>18</cp:revision>
  <dcterms:created xsi:type="dcterms:W3CDTF">2014-01-21T17:18:53Z</dcterms:created>
  <dcterms:modified xsi:type="dcterms:W3CDTF">2014-01-28T17:59:58Z</dcterms:modified>
</cp:coreProperties>
</file>