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2D09-9BAB-4522-8863-3A0CDAA9A802}" type="doc">
      <dgm:prSet loTypeId="urn:microsoft.com/office/officeart/2005/8/layout/pyramid1" loCatId="pyramid" qsTypeId="urn:microsoft.com/office/officeart/2005/8/quickstyle/3d9" qsCatId="3D" csTypeId="urn:microsoft.com/office/officeart/2005/8/colors/accent2_5" csCatId="accent2" phldr="1"/>
      <dgm:spPr/>
    </dgm:pt>
    <dgm:pt modelId="{F34189DA-1EFD-4582-BD6E-318DBD10BA00}">
      <dgm:prSet phldrT="[Текст]" custT="1"/>
      <dgm:spPr/>
      <dgm:t>
        <a:bodyPr/>
        <a:lstStyle/>
        <a:p>
          <a:r>
            <a:rPr lang="en-US" sz="4000" dirty="0" smtClean="0"/>
            <a:t>4 = 80$</a:t>
          </a:r>
          <a:endParaRPr lang="uk-UA" sz="4000" dirty="0"/>
        </a:p>
      </dgm:t>
    </dgm:pt>
    <dgm:pt modelId="{E916FB88-088E-4840-9D04-5ACB45B273DC}" type="parTrans" cxnId="{FF0D3BDE-4704-49EE-89EF-6A7481D687C5}">
      <dgm:prSet/>
      <dgm:spPr/>
      <dgm:t>
        <a:bodyPr/>
        <a:lstStyle/>
        <a:p>
          <a:endParaRPr lang="uk-UA"/>
        </a:p>
      </dgm:t>
    </dgm:pt>
    <dgm:pt modelId="{DA275EA4-3A31-4B87-8DCA-6AF9E216F479}" type="sibTrans" cxnId="{FF0D3BDE-4704-49EE-89EF-6A7481D687C5}">
      <dgm:prSet/>
      <dgm:spPr/>
      <dgm:t>
        <a:bodyPr/>
        <a:lstStyle/>
        <a:p>
          <a:endParaRPr lang="uk-UA"/>
        </a:p>
      </dgm:t>
    </dgm:pt>
    <dgm:pt modelId="{2BD7EA2C-0306-45E7-A948-5A2CBCC4F935}">
      <dgm:prSet phldrT="[Текст]"/>
      <dgm:spPr/>
      <dgm:t>
        <a:bodyPr/>
        <a:lstStyle/>
        <a:p>
          <a:r>
            <a:rPr lang="en-US" dirty="0" smtClean="0"/>
            <a:t>3 = 65$</a:t>
          </a:r>
          <a:endParaRPr lang="uk-UA" dirty="0"/>
        </a:p>
      </dgm:t>
    </dgm:pt>
    <dgm:pt modelId="{48879E72-354F-4631-BD36-F376D6BB9F68}" type="parTrans" cxnId="{DFB83073-1D02-4733-A457-CDCB3F8DEDEC}">
      <dgm:prSet/>
      <dgm:spPr/>
      <dgm:t>
        <a:bodyPr/>
        <a:lstStyle/>
        <a:p>
          <a:endParaRPr lang="uk-UA"/>
        </a:p>
      </dgm:t>
    </dgm:pt>
    <dgm:pt modelId="{DC45590B-E6FA-46E2-8BE3-3C45633BED76}" type="sibTrans" cxnId="{DFB83073-1D02-4733-A457-CDCB3F8DEDEC}">
      <dgm:prSet/>
      <dgm:spPr/>
      <dgm:t>
        <a:bodyPr/>
        <a:lstStyle/>
        <a:p>
          <a:endParaRPr lang="uk-UA"/>
        </a:p>
      </dgm:t>
    </dgm:pt>
    <dgm:pt modelId="{B182F023-2B35-4873-A092-9981DC2FAC06}">
      <dgm:prSet phldrT="[Текст]"/>
      <dgm:spPr/>
      <dgm:t>
        <a:bodyPr/>
        <a:lstStyle/>
        <a:p>
          <a:r>
            <a:rPr lang="en-US" dirty="0" smtClean="0"/>
            <a:t>2 = 45$</a:t>
          </a:r>
          <a:endParaRPr lang="uk-UA" dirty="0"/>
        </a:p>
      </dgm:t>
    </dgm:pt>
    <dgm:pt modelId="{B1DB6B0E-C2D0-44AE-A31E-FA53254BD4E6}" type="parTrans" cxnId="{A8E66074-428C-480F-93D7-CBCA7D168178}">
      <dgm:prSet/>
      <dgm:spPr/>
      <dgm:t>
        <a:bodyPr/>
        <a:lstStyle/>
        <a:p>
          <a:endParaRPr lang="uk-UA"/>
        </a:p>
      </dgm:t>
    </dgm:pt>
    <dgm:pt modelId="{F540DA6A-914C-408E-9BFE-653A0710FC96}" type="sibTrans" cxnId="{A8E66074-428C-480F-93D7-CBCA7D168178}">
      <dgm:prSet/>
      <dgm:spPr/>
      <dgm:t>
        <a:bodyPr/>
        <a:lstStyle/>
        <a:p>
          <a:endParaRPr lang="uk-UA"/>
        </a:p>
      </dgm:t>
    </dgm:pt>
    <dgm:pt modelId="{9937096F-F06B-47EC-9757-3D4E3B5C3596}" type="pres">
      <dgm:prSet presAssocID="{70022D09-9BAB-4522-8863-3A0CDAA9A802}" presName="Name0" presStyleCnt="0">
        <dgm:presLayoutVars>
          <dgm:dir/>
          <dgm:animLvl val="lvl"/>
          <dgm:resizeHandles val="exact"/>
        </dgm:presLayoutVars>
      </dgm:prSet>
      <dgm:spPr/>
    </dgm:pt>
    <dgm:pt modelId="{04652A2E-9B78-439D-B08E-289264295500}" type="pres">
      <dgm:prSet presAssocID="{F34189DA-1EFD-4582-BD6E-318DBD10BA00}" presName="Name8" presStyleCnt="0"/>
      <dgm:spPr/>
    </dgm:pt>
    <dgm:pt modelId="{6BE8C027-4374-49FF-825D-65149F233FAA}" type="pres">
      <dgm:prSet presAssocID="{F34189DA-1EFD-4582-BD6E-318DBD10BA00}" presName="level" presStyleLbl="node1" presStyleIdx="0" presStyleCnt="3" custLinFactNeighborX="2778" custLinFactNeighborY="-20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5614A0-EDC8-40EB-978D-1F4207813AA2}" type="pres">
      <dgm:prSet presAssocID="{F34189DA-1EFD-4582-BD6E-318DBD10BA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892790-1898-452A-B4A4-A7D14BC339E1}" type="pres">
      <dgm:prSet presAssocID="{2BD7EA2C-0306-45E7-A948-5A2CBCC4F935}" presName="Name8" presStyleCnt="0"/>
      <dgm:spPr/>
    </dgm:pt>
    <dgm:pt modelId="{CEDF1997-4B5F-45FD-AD05-20CEEC39613B}" type="pres">
      <dgm:prSet presAssocID="{2BD7EA2C-0306-45E7-A948-5A2CBCC4F935}" presName="level" presStyleLbl="node1" presStyleIdx="1" presStyleCnt="3" custLinFactNeighborX="1388" custLinFactNeighborY="-20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E49997-3D55-49D5-9FE8-8DBA1DE662C0}" type="pres">
      <dgm:prSet presAssocID="{2BD7EA2C-0306-45E7-A948-5A2CBCC4F9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2A48FA-4813-46F5-868F-A09BB83F9FF1}" type="pres">
      <dgm:prSet presAssocID="{B182F023-2B35-4873-A092-9981DC2FAC06}" presName="Name8" presStyleCnt="0"/>
      <dgm:spPr/>
    </dgm:pt>
    <dgm:pt modelId="{C740D9C7-2486-47EC-BE8D-0792AB41B746}" type="pres">
      <dgm:prSet presAssocID="{B182F023-2B35-4873-A092-9981DC2FAC06}" presName="level" presStyleLbl="node1" presStyleIdx="2" presStyleCnt="3" custLinFactNeighborX="-2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04E744-087E-4A78-B234-DE587148DA80}" type="pres">
      <dgm:prSet presAssocID="{B182F023-2B35-4873-A092-9981DC2FAC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FB83073-1D02-4733-A457-CDCB3F8DEDEC}" srcId="{70022D09-9BAB-4522-8863-3A0CDAA9A802}" destId="{2BD7EA2C-0306-45E7-A948-5A2CBCC4F935}" srcOrd="1" destOrd="0" parTransId="{48879E72-354F-4631-BD36-F376D6BB9F68}" sibTransId="{DC45590B-E6FA-46E2-8BE3-3C45633BED76}"/>
    <dgm:cxn modelId="{1FF3D1A8-CD47-4B33-AFB7-77A6FE6743ED}" type="presOf" srcId="{F34189DA-1EFD-4582-BD6E-318DBD10BA00}" destId="{6BE8C027-4374-49FF-825D-65149F233FAA}" srcOrd="0" destOrd="0" presId="urn:microsoft.com/office/officeart/2005/8/layout/pyramid1"/>
    <dgm:cxn modelId="{D9272F73-0168-4CEF-8D7D-42FC2E85430B}" type="presOf" srcId="{B182F023-2B35-4873-A092-9981DC2FAC06}" destId="{6F04E744-087E-4A78-B234-DE587148DA80}" srcOrd="1" destOrd="0" presId="urn:microsoft.com/office/officeart/2005/8/layout/pyramid1"/>
    <dgm:cxn modelId="{DAC412BD-925A-43E7-A66F-E7A80C7F93E5}" type="presOf" srcId="{70022D09-9BAB-4522-8863-3A0CDAA9A802}" destId="{9937096F-F06B-47EC-9757-3D4E3B5C3596}" srcOrd="0" destOrd="0" presId="urn:microsoft.com/office/officeart/2005/8/layout/pyramid1"/>
    <dgm:cxn modelId="{98D9EDB9-3CF0-4C5C-8967-30FFAEDC77D3}" type="presOf" srcId="{2BD7EA2C-0306-45E7-A948-5A2CBCC4F935}" destId="{CEDF1997-4B5F-45FD-AD05-20CEEC39613B}" srcOrd="0" destOrd="0" presId="urn:microsoft.com/office/officeart/2005/8/layout/pyramid1"/>
    <dgm:cxn modelId="{09DD8648-3030-4BF6-B93E-46855F5079A3}" type="presOf" srcId="{2BD7EA2C-0306-45E7-A948-5A2CBCC4F935}" destId="{8CE49997-3D55-49D5-9FE8-8DBA1DE662C0}" srcOrd="1" destOrd="0" presId="urn:microsoft.com/office/officeart/2005/8/layout/pyramid1"/>
    <dgm:cxn modelId="{7612074B-F42E-48CF-B72D-DC892A0ED590}" type="presOf" srcId="{F34189DA-1EFD-4582-BD6E-318DBD10BA00}" destId="{A95614A0-EDC8-40EB-978D-1F4207813AA2}" srcOrd="1" destOrd="0" presId="urn:microsoft.com/office/officeart/2005/8/layout/pyramid1"/>
    <dgm:cxn modelId="{B8C30FAC-05A5-43C1-9320-40627F41D42C}" type="presOf" srcId="{B182F023-2B35-4873-A092-9981DC2FAC06}" destId="{C740D9C7-2486-47EC-BE8D-0792AB41B746}" srcOrd="0" destOrd="0" presId="urn:microsoft.com/office/officeart/2005/8/layout/pyramid1"/>
    <dgm:cxn modelId="{A8E66074-428C-480F-93D7-CBCA7D168178}" srcId="{70022D09-9BAB-4522-8863-3A0CDAA9A802}" destId="{B182F023-2B35-4873-A092-9981DC2FAC06}" srcOrd="2" destOrd="0" parTransId="{B1DB6B0E-C2D0-44AE-A31E-FA53254BD4E6}" sibTransId="{F540DA6A-914C-408E-9BFE-653A0710FC96}"/>
    <dgm:cxn modelId="{FF0D3BDE-4704-49EE-89EF-6A7481D687C5}" srcId="{70022D09-9BAB-4522-8863-3A0CDAA9A802}" destId="{F34189DA-1EFD-4582-BD6E-318DBD10BA00}" srcOrd="0" destOrd="0" parTransId="{E916FB88-088E-4840-9D04-5ACB45B273DC}" sibTransId="{DA275EA4-3A31-4B87-8DCA-6AF9E216F479}"/>
    <dgm:cxn modelId="{29CB02A9-260F-4C6B-AF98-FAAAFFF35472}" type="presParOf" srcId="{9937096F-F06B-47EC-9757-3D4E3B5C3596}" destId="{04652A2E-9B78-439D-B08E-289264295500}" srcOrd="0" destOrd="0" presId="urn:microsoft.com/office/officeart/2005/8/layout/pyramid1"/>
    <dgm:cxn modelId="{43A8860C-BB2A-463A-8447-FE0853EA7A62}" type="presParOf" srcId="{04652A2E-9B78-439D-B08E-289264295500}" destId="{6BE8C027-4374-49FF-825D-65149F233FAA}" srcOrd="0" destOrd="0" presId="urn:microsoft.com/office/officeart/2005/8/layout/pyramid1"/>
    <dgm:cxn modelId="{74070A41-8268-483E-8692-E049B2F9424A}" type="presParOf" srcId="{04652A2E-9B78-439D-B08E-289264295500}" destId="{A95614A0-EDC8-40EB-978D-1F4207813AA2}" srcOrd="1" destOrd="0" presId="urn:microsoft.com/office/officeart/2005/8/layout/pyramid1"/>
    <dgm:cxn modelId="{834C608B-AF23-4D1B-A4F8-6CA5CCA51550}" type="presParOf" srcId="{9937096F-F06B-47EC-9757-3D4E3B5C3596}" destId="{C5892790-1898-452A-B4A4-A7D14BC339E1}" srcOrd="1" destOrd="0" presId="urn:microsoft.com/office/officeart/2005/8/layout/pyramid1"/>
    <dgm:cxn modelId="{AD08A840-6B54-44CC-A680-77ABC983F10C}" type="presParOf" srcId="{C5892790-1898-452A-B4A4-A7D14BC339E1}" destId="{CEDF1997-4B5F-45FD-AD05-20CEEC39613B}" srcOrd="0" destOrd="0" presId="urn:microsoft.com/office/officeart/2005/8/layout/pyramid1"/>
    <dgm:cxn modelId="{28793A50-D75A-401B-9FB7-D08E9914A7E9}" type="presParOf" srcId="{C5892790-1898-452A-B4A4-A7D14BC339E1}" destId="{8CE49997-3D55-49D5-9FE8-8DBA1DE662C0}" srcOrd="1" destOrd="0" presId="urn:microsoft.com/office/officeart/2005/8/layout/pyramid1"/>
    <dgm:cxn modelId="{B694175F-8C3F-48FA-BEB8-1E6A3C0CD01D}" type="presParOf" srcId="{9937096F-F06B-47EC-9757-3D4E3B5C3596}" destId="{CE2A48FA-4813-46F5-868F-A09BB83F9FF1}" srcOrd="2" destOrd="0" presId="urn:microsoft.com/office/officeart/2005/8/layout/pyramid1"/>
    <dgm:cxn modelId="{80B32201-8ACE-4688-B574-3F4ABE794129}" type="presParOf" srcId="{CE2A48FA-4813-46F5-868F-A09BB83F9FF1}" destId="{C740D9C7-2486-47EC-BE8D-0792AB41B746}" srcOrd="0" destOrd="0" presId="urn:microsoft.com/office/officeart/2005/8/layout/pyramid1"/>
    <dgm:cxn modelId="{21A76482-A4E9-4123-BA46-47AEF92C8FCF}" type="presParOf" srcId="{CE2A48FA-4813-46F5-868F-A09BB83F9FF1}" destId="{6F04E744-087E-4A78-B234-DE587148DA80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8C027-4374-49FF-825D-65149F233FAA}">
      <dsp:nvSpPr>
        <dsp:cNvPr id="0" name=""/>
        <dsp:cNvSpPr/>
      </dsp:nvSpPr>
      <dsp:spPr>
        <a:xfrm>
          <a:off x="3132673" y="0"/>
          <a:ext cx="3047999" cy="1701800"/>
        </a:xfrm>
        <a:prstGeom prst="trapezoid">
          <a:avLst>
            <a:gd name="adj" fmla="val 89552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4 = 80$</a:t>
          </a:r>
          <a:endParaRPr lang="uk-UA" sz="4000" kern="1200" dirty="0"/>
        </a:p>
      </dsp:txBody>
      <dsp:txXfrm>
        <a:off x="3132673" y="0"/>
        <a:ext cx="3047999" cy="1701800"/>
      </dsp:txXfrm>
    </dsp:sp>
    <dsp:sp modelId="{CEDF1997-4B5F-45FD-AD05-20CEEC39613B}">
      <dsp:nvSpPr>
        <dsp:cNvPr id="0" name=""/>
        <dsp:cNvSpPr/>
      </dsp:nvSpPr>
      <dsp:spPr>
        <a:xfrm>
          <a:off x="1608612" y="1666709"/>
          <a:ext cx="6095999" cy="1701800"/>
        </a:xfrm>
        <a:prstGeom prst="trapezoid">
          <a:avLst>
            <a:gd name="adj" fmla="val 89552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2000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 = 65$</a:t>
          </a:r>
          <a:endParaRPr lang="uk-UA" sz="6500" kern="1200" dirty="0"/>
        </a:p>
      </dsp:txBody>
      <dsp:txXfrm>
        <a:off x="2675412" y="1666709"/>
        <a:ext cx="3962400" cy="1701800"/>
      </dsp:txXfrm>
    </dsp:sp>
    <dsp:sp modelId="{C740D9C7-2486-47EC-BE8D-0792AB41B746}">
      <dsp:nvSpPr>
        <dsp:cNvPr id="0" name=""/>
        <dsp:cNvSpPr/>
      </dsp:nvSpPr>
      <dsp:spPr>
        <a:xfrm>
          <a:off x="0" y="3403600"/>
          <a:ext cx="9144000" cy="1701800"/>
        </a:xfrm>
        <a:prstGeom prst="trapezoid">
          <a:avLst>
            <a:gd name="adj" fmla="val 89552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 = 45$</a:t>
          </a:r>
          <a:endParaRPr lang="uk-UA" sz="6500" kern="1200" dirty="0"/>
        </a:p>
      </dsp:txBody>
      <dsp:txXfrm>
        <a:off x="1600199" y="3403600"/>
        <a:ext cx="5943600" cy="170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3657600" cy="2743200"/>
          </a:xfrm>
        </p:spPr>
      </p:pic>
      <p:pic>
        <p:nvPicPr>
          <p:cNvPr id="5" name="Рисунок 4" descr="boring-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09600"/>
            <a:ext cx="3778679" cy="2362200"/>
          </a:xfrm>
          <a:prstGeom prst="rect">
            <a:avLst/>
          </a:prstGeom>
        </p:spPr>
      </p:pic>
      <p:pic>
        <p:nvPicPr>
          <p:cNvPr id="6" name="Рисунок 5" descr="1353397849_europe-shko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525" y="0"/>
            <a:ext cx="3038475" cy="3105150"/>
          </a:xfrm>
          <a:prstGeom prst="rect">
            <a:avLst/>
          </a:prstGeom>
        </p:spPr>
      </p:pic>
      <p:pic>
        <p:nvPicPr>
          <p:cNvPr id="7" name="Рисунок 6" descr="1377814142_kak-pravilno-snyat-stre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3145365" cy="2098548"/>
          </a:xfrm>
          <a:prstGeom prst="rect">
            <a:avLst/>
          </a:prstGeom>
        </p:spPr>
      </p:pic>
      <p:pic>
        <p:nvPicPr>
          <p:cNvPr id="9" name="Рисунок 8" descr="RoFdVxWuzp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3200400"/>
            <a:ext cx="4067267" cy="3048000"/>
          </a:xfrm>
          <a:prstGeom prst="rect">
            <a:avLst/>
          </a:prstGeom>
        </p:spPr>
      </p:pic>
      <p:pic>
        <p:nvPicPr>
          <p:cNvPr id="8" name="Рисунок 7" descr="zava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590800"/>
            <a:ext cx="3124200" cy="4706456"/>
          </a:xfrm>
          <a:prstGeom prst="rect">
            <a:avLst/>
          </a:prstGeom>
        </p:spPr>
      </p:pic>
      <p:sp>
        <p:nvSpPr>
          <p:cNvPr id="11" name="Умножение 10"/>
          <p:cNvSpPr/>
          <p:nvPr/>
        </p:nvSpPr>
        <p:spPr>
          <a:xfrm>
            <a:off x="685800" y="-152400"/>
            <a:ext cx="7772400" cy="67056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75338" y="381000"/>
            <a:ext cx="28968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PRIX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tel_doveriy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401596" cy="4389437"/>
          </a:xfrm>
        </p:spPr>
      </p:pic>
      <p:sp>
        <p:nvSpPr>
          <p:cNvPr id="6" name="Прямоугольник 5"/>
          <p:cNvSpPr/>
          <p:nvPr/>
        </p:nvSpPr>
        <p:spPr>
          <a:xfrm>
            <a:off x="3429000" y="5029200"/>
            <a:ext cx="5715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123-123-123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port_kstrim_7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-228600"/>
            <a:ext cx="9677400" cy="7086600"/>
          </a:xfrm>
        </p:spPr>
      </p:pic>
      <p:sp>
        <p:nvSpPr>
          <p:cNvPr id="5" name="Прямоугольник 4"/>
          <p:cNvSpPr/>
          <p:nvPr/>
        </p:nvSpPr>
        <p:spPr>
          <a:xfrm>
            <a:off x="3124200" y="457200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/>
                <a:solidFill>
                  <a:schemeClr val="accent3"/>
                </a:solidFill>
              </a:rPr>
              <a:t>Compagnie </a:t>
            </a:r>
            <a:endParaRPr lang="uk-UA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fr-FR" sz="5400" b="1" dirty="0" smtClean="0">
                <a:ln/>
                <a:solidFill>
                  <a:schemeClr val="accent3"/>
                </a:solidFill>
              </a:rPr>
              <a:t>«</a:t>
            </a:r>
            <a:r>
              <a:rPr lang="fr-FR" sz="5400" b="1" dirty="0" smtClean="0">
                <a:ln/>
                <a:solidFill>
                  <a:schemeClr val="accent3"/>
                </a:solidFill>
              </a:rPr>
              <a:t>extrême»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ууву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019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(5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iving_5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papers_ru_Альпиниз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2286000"/>
            <a:ext cx="3709987" cy="292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оуп-джампинг-e1338620933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34212"/>
            <a:ext cx="3962400" cy="5626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09800"/>
            <a:ext cx="4267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Corde à sauter</a:t>
            </a:r>
            <a:endParaRPr lang="fr-FR" sz="8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" name="Содержимое 9" descr="p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467600" cy="49784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1</a:t>
            </a:r>
            <a:r>
              <a:rPr lang="en-US" sz="8800" dirty="0" smtClean="0"/>
              <a:t>.</a:t>
            </a:r>
            <a:r>
              <a:rPr lang="fr-FR" sz="8800" dirty="0" smtClean="0"/>
              <a:t> Ne sautez pas </a:t>
            </a:r>
            <a:r>
              <a:rPr lang="fr-FR" sz="8800" dirty="0" smtClean="0"/>
              <a:t>seul</a:t>
            </a:r>
            <a:r>
              <a:rPr lang="uk-UA" sz="8800" dirty="0" smtClean="0"/>
              <a:t>!</a:t>
            </a:r>
            <a:endParaRPr lang="uk-UA" sz="8800" dirty="0"/>
          </a:p>
        </p:txBody>
      </p:sp>
      <p:pic>
        <p:nvPicPr>
          <p:cNvPr id="4" name="Содержимое 3" descr="32969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352800"/>
            <a:ext cx="5037826" cy="3337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86200"/>
            <a:ext cx="3649949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696200" cy="762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2.</a:t>
            </a:r>
            <a:r>
              <a:rPr lang="fr-FR" sz="6600" dirty="0" smtClean="0"/>
              <a:t> Un bon équipement</a:t>
            </a:r>
            <a:endParaRPr lang="uk-UA" sz="6600" dirty="0"/>
          </a:p>
        </p:txBody>
      </p:sp>
      <p:pic>
        <p:nvPicPr>
          <p:cNvPr id="4" name="Содержимое 3" descr="sorvanec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3048000" cy="4267200"/>
          </a:xfrm>
        </p:spPr>
      </p:pic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057400"/>
            <a:ext cx="1428750" cy="1428750"/>
          </a:xfrm>
          <a:prstGeom prst="rect">
            <a:avLst/>
          </a:prstGeom>
        </p:spPr>
      </p:pic>
      <p:pic>
        <p:nvPicPr>
          <p:cNvPr id="9" name="Рисунок 8" descr="1784_Black-Diamond-Vector-Kletterhe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86000"/>
            <a:ext cx="3810000" cy="3810000"/>
          </a:xfrm>
          <a:prstGeom prst="rect">
            <a:avLst/>
          </a:prstGeom>
        </p:spPr>
      </p:pic>
      <p:pic>
        <p:nvPicPr>
          <p:cNvPr id="8" name="Рисунок 7" descr="39599526_w640_h640_chnology_large_tg_titani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429000"/>
            <a:ext cx="2045374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507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932982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35411023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609600"/>
            <a:ext cx="334345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opejumping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505200"/>
            <a:ext cx="4724400" cy="314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91000"/>
            <a:ext cx="3844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-533400"/>
            <a:ext cx="9144000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25$</a:t>
            </a:r>
            <a:endParaRPr lang="ru-RU" sz="41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Содержимое 7" descr="12296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00380" y="1371600"/>
            <a:ext cx="10044380" cy="43434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1. Ne sautez pas seul!</vt:lpstr>
      <vt:lpstr>2. Un bon équipement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19</cp:revision>
  <dcterms:created xsi:type="dcterms:W3CDTF">2013-09-11T13:08:43Z</dcterms:created>
  <dcterms:modified xsi:type="dcterms:W3CDTF">2014-03-26T10:14:59Z</dcterms:modified>
</cp:coreProperties>
</file>