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2095873"/>
          </a:xfrm>
        </p:spPr>
        <p:txBody>
          <a:bodyPr/>
          <a:lstStyle/>
          <a:p>
            <a:r>
              <a:rPr lang="ru-RU" dirty="0" smtClean="0"/>
              <a:t>Мен</a:t>
            </a:r>
            <a:r>
              <a:rPr lang="uk-UA" dirty="0" err="1" smtClean="0"/>
              <a:t>іни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9307" y="5373216"/>
            <a:ext cx="4248472" cy="1219200"/>
          </a:xfrm>
        </p:spPr>
        <p:txBody>
          <a:bodyPr>
            <a:normAutofit/>
          </a:bodyPr>
          <a:lstStyle/>
          <a:p>
            <a:pPr algn="l"/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Підготував учень 43 групи</a:t>
            </a:r>
          </a:p>
          <a:p>
            <a:pPr algn="l"/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Мишко А.С.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0601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835496"/>
          </a:xfrm>
        </p:spPr>
        <p:txBody>
          <a:bodyPr/>
          <a:lstStyle/>
          <a:p>
            <a:r>
              <a:rPr lang="uk-UA" dirty="0" err="1" smtClean="0"/>
              <a:t>Втсуп</a:t>
            </a:r>
            <a:r>
              <a:rPr lang="uk-UA" dirty="0" smtClean="0"/>
              <a:t>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0"/>
            <a:ext cx="4104456" cy="4752528"/>
          </a:xfrm>
        </p:spPr>
        <p:txBody>
          <a:bodyPr/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«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Меніни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» (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ісп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.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Las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Meninas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, «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фрейліни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», 1656) - картина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Дієго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Веласкеса.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Ще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одна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назва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- «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Сім'я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Філіпа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IV».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Це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одна з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найзнаменитіших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картин у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світі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знаходиться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в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музеї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Прадо в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Мадриді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4134669" cy="4708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980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95536"/>
          </a:xfrm>
        </p:spPr>
        <p:txBody>
          <a:bodyPr/>
          <a:lstStyle/>
          <a:p>
            <a:r>
              <a:rPr lang="uk-UA" dirty="0" smtClean="0"/>
              <a:t>Сюжет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5472608" cy="5257800"/>
          </a:xfrm>
        </p:spPr>
        <p:txBody>
          <a:bodyPr>
            <a:normAutofit fontScale="92500"/>
          </a:bodyPr>
          <a:lstStyle/>
          <a:p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Ательє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Веласкеса в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королівському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палаці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в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Мадриді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. Художник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пише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портрет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Філіпа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IV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і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його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дружини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Маріанни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які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видно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відображеними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в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дзеркалі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що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висить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на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дальній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стіні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його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ательє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. У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центрі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сцени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стоїть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п'ятирічна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інфанта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Маргарита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. Веласкес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створює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враження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сімейного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щастя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багатства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і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блискучого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майбутнього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персоніфікованих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в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особі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маленької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принцеси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.</a:t>
            </a:r>
          </a:p>
          <a:p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Це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єдина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картина Веласкеса , на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якій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король і королева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зображені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разом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991" y="1988840"/>
            <a:ext cx="2998009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838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95536"/>
          </a:xfrm>
        </p:spPr>
        <p:txBody>
          <a:bodyPr/>
          <a:lstStyle/>
          <a:p>
            <a:r>
              <a:rPr lang="uk-UA" dirty="0" smtClean="0"/>
              <a:t>Інфанта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5400600" cy="5184576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Вона 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п'ятирічна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бере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глечик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, не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дивлячись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на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нього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що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дуже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незвично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для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її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віку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. На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фрейліну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вона не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звертає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уваги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. У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цьому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проявляються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перші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успіхи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виховання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самоконтролю і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усвідомлення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власної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величі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.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Погляд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дівчинки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прикутий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до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королівського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подружжя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що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сидить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перед картиною.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Це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їм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показує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інфанта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, як вона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може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нерухомо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стояти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, як вона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може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себе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тримати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. 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Придворні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дами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по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обидві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сторони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від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принцеси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обрані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з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найвідоміших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аристократичних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сімей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. Те 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що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фрейліна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ліворуч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низько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присіла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, не є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люб'язним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жестом , а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придворним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етикетом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.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Тільки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присівши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придворним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дозволялося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подавати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страви членам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королівської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сім'ї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, не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кажучи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про те 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що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такої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честі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удостоювали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тільки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обраних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556792"/>
            <a:ext cx="3020015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035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91480"/>
          </a:xfrm>
        </p:spPr>
        <p:txBody>
          <a:bodyPr/>
          <a:lstStyle/>
          <a:p>
            <a:r>
              <a:rPr lang="ru-RU" dirty="0" err="1" smtClean="0"/>
              <a:t>Придворні</a:t>
            </a:r>
            <a:r>
              <a:rPr lang="ru-RU" dirty="0" smtClean="0"/>
              <a:t>  </a:t>
            </a:r>
            <a:r>
              <a:rPr lang="ru-RU" dirty="0" err="1"/>
              <a:t>виродки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4402832" cy="5616624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Щоб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винести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суворий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придворний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етикет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і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палацову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нудьгу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, при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дворі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заводили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блазнів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і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карликів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.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Ні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при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якому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іншому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європейському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дворі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не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було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їх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так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багато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як при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іспанському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.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Карлиця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Марія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Барбола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родом з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Німеччини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, карлик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Ніколао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де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Пертусато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з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Італії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.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Обидва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належали до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палацової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начиння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короля.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Карлики належали до числа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монстрів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виродків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-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що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утримувались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при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дворі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,людей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з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гідроцефалією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недоумкуватих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і т. п. Карлики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наділяли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придворних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почуттям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власної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переваги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виродки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робили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їх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красивими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.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Фрейліни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і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інфанта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здаються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красунями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на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тлі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Марії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Барболи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674" y="1124744"/>
            <a:ext cx="3762999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79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272041">
            <a:off x="609797" y="2616047"/>
            <a:ext cx="8229600" cy="1600200"/>
          </a:xfrm>
        </p:spPr>
        <p:txBody>
          <a:bodyPr/>
          <a:lstStyle/>
          <a:p>
            <a:pPr>
              <a:lnSpc>
                <a:spcPts val="9600"/>
              </a:lnSpc>
            </a:pPr>
            <a:r>
              <a:rPr lang="ru-RU" sz="8800" dirty="0" err="1" smtClean="0">
                <a:latin typeface="Comic Sans MS" pitchFamily="66" charset="0"/>
              </a:rPr>
              <a:t>Дякую</a:t>
            </a:r>
            <a:r>
              <a:rPr lang="ru-RU" sz="8800" dirty="0" smtClean="0">
                <a:latin typeface="Comic Sans MS" pitchFamily="66" charset="0"/>
              </a:rPr>
              <a:t> за </a:t>
            </a:r>
            <a:r>
              <a:rPr lang="ru-RU" sz="8800" dirty="0" err="1" smtClean="0">
                <a:latin typeface="Comic Sans MS" pitchFamily="66" charset="0"/>
              </a:rPr>
              <a:t>увагу</a:t>
            </a:r>
            <a:endParaRPr lang="ru-RU" sz="8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47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21</TotalTime>
  <Words>345</Words>
  <Application>Microsoft Office PowerPoint</Application>
  <PresentationFormat>Экран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Исполнительная</vt:lpstr>
      <vt:lpstr>Меніни </vt:lpstr>
      <vt:lpstr>Втсуп   </vt:lpstr>
      <vt:lpstr>Сюжет </vt:lpstr>
      <vt:lpstr>Інфанта </vt:lpstr>
      <vt:lpstr>Придворні  виродки</vt:lpstr>
      <vt:lpstr>Дякую за увагу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Меніни </dc:title>
  <dc:creator>Сергей</dc:creator>
  <cp:lastModifiedBy>Сергей</cp:lastModifiedBy>
  <cp:revision>4</cp:revision>
  <dcterms:created xsi:type="dcterms:W3CDTF">2013-10-23T13:43:58Z</dcterms:created>
  <dcterms:modified xsi:type="dcterms:W3CDTF">2013-10-24T04:49:21Z</dcterms:modified>
</cp:coreProperties>
</file>