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643050"/>
            <a:ext cx="4143404" cy="2301240"/>
          </a:xfrm>
        </p:spPr>
        <p:txBody>
          <a:bodyPr/>
          <a:lstStyle/>
          <a:p>
            <a:r>
              <a:rPr lang="it-IT" sz="4800" dirty="0" smtClean="0"/>
              <a:t>Leonardo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it-IT" sz="4800" dirty="0" smtClean="0"/>
              <a:t>da Vinci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781364" cy="654230"/>
          </a:xfrm>
        </p:spPr>
        <p:txBody>
          <a:bodyPr/>
          <a:lstStyle/>
          <a:p>
            <a:r>
              <a:rPr lang="uk-UA" dirty="0" smtClean="0"/>
              <a:t>   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357166"/>
            <a:ext cx="3214710" cy="5857916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/>
              <a:t>Leonardo di ser Piero da Vinci </a:t>
            </a:r>
            <a:r>
              <a:rPr lang="en-US" sz="2400" dirty="0" smtClean="0"/>
              <a:t>was an Italian Renaissance polymath: painter, sculptor, architect, musician, mathematician, engineer, inventor, anatomist, geologist, cartographer, botanist, and writer.</a:t>
            </a:r>
            <a:endParaRPr lang="en-US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86388"/>
            <a:ext cx="900090" cy="83977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endParaRPr lang="uk-UA" dirty="0"/>
          </a:p>
        </p:txBody>
      </p:sp>
      <p:pic>
        <p:nvPicPr>
          <p:cNvPr id="5" name="Рисунок 4" descr="Leonardo_sel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57166"/>
            <a:ext cx="3758411" cy="5893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428604"/>
            <a:ext cx="2786082" cy="6072230"/>
          </a:xfrm>
        </p:spPr>
        <p:txBody>
          <a:bodyPr>
            <a:normAutofit/>
          </a:bodyPr>
          <a:lstStyle/>
          <a:p>
            <a:pPr algn="ctr"/>
            <a:r>
              <a:rPr lang="en-US" sz="2700" dirty="0" smtClean="0"/>
              <a:t>He is widely considered to be one of the greatest painters of all time and perhaps the most diversely talented person ever to have lived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uk-UA" dirty="0"/>
          </a:p>
        </p:txBody>
      </p:sp>
      <p:pic>
        <p:nvPicPr>
          <p:cNvPr id="4" name="Содержимое 3" descr="The_Lady_with_an_Ermin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785794"/>
            <a:ext cx="3612568" cy="4929222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8" y="214290"/>
            <a:ext cx="2500330" cy="578647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His genius, perhaps more than that of any other figure, epitomized the Renaissance humanist ideal.</a:t>
            </a:r>
            <a:endParaRPr lang="en-US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2143116"/>
            <a:ext cx="2786082" cy="350046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uk-UA" dirty="0"/>
          </a:p>
        </p:txBody>
      </p:sp>
      <p:pic>
        <p:nvPicPr>
          <p:cNvPr id="4" name="Рисунок 3" descr="350px-Madonna_Lit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857232"/>
            <a:ext cx="3890986" cy="496934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571480"/>
            <a:ext cx="3000396" cy="5214974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Leonardo has often been described as the archetype of the Renaissance Man, a man of "unquenchable curiosity" and "feverishly inventive imagination"</a:t>
            </a:r>
            <a:endParaRPr lang="en-US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72140"/>
            <a:ext cx="3114668" cy="55402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uk-UA" dirty="0"/>
          </a:p>
        </p:txBody>
      </p:sp>
      <p:pic>
        <p:nvPicPr>
          <p:cNvPr id="4" name="Рисунок 3" descr="350px-La_Belle_Ferronniè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28604"/>
            <a:ext cx="3929090" cy="570279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214314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Leonardo was and is renowned primarily as a painter. </a:t>
            </a:r>
            <a:br>
              <a:rPr lang="en-US" sz="3200" dirty="0" smtClean="0"/>
            </a:b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29330"/>
            <a:ext cx="2757478" cy="19683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/>
              <a:t>   </a:t>
            </a:r>
            <a:endParaRPr lang="uk-UA" dirty="0"/>
          </a:p>
        </p:txBody>
      </p:sp>
      <p:pic>
        <p:nvPicPr>
          <p:cNvPr id="4" name="Рисунок 3" descr="800px-Leonardo_da_Vinci_-_Annunciazione_-_Google_Art_Proje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214554"/>
            <a:ext cx="7500958" cy="340356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857232"/>
            <a:ext cx="2500330" cy="435771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Among his works, the Mona Lisa is the most famous and most parodied portrait</a:t>
            </a:r>
            <a:r>
              <a:rPr lang="ru-RU" sz="3200" dirty="0" smtClean="0"/>
              <a:t>.</a:t>
            </a:r>
            <a:endParaRPr lang="en-US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29264"/>
            <a:ext cx="2971792" cy="696899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</a:t>
            </a:r>
            <a:endParaRPr lang="uk-UA" dirty="0"/>
          </a:p>
        </p:txBody>
      </p:sp>
      <p:pic>
        <p:nvPicPr>
          <p:cNvPr id="4" name="Рисунок 3" descr="Mona_Lisa,_by_Leonardo_da_Vinci,_from_C2RMF_retouch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8604"/>
            <a:ext cx="3872902" cy="577081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Also his masterpiece The Last Supper the most reproduced religious painting of all time.</a:t>
            </a:r>
            <a:endParaRPr lang="en-US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57826"/>
            <a:ext cx="971528" cy="768337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endParaRPr lang="uk-UA" dirty="0"/>
          </a:p>
        </p:txBody>
      </p:sp>
      <p:pic>
        <p:nvPicPr>
          <p:cNvPr id="4" name="Рисунок 3" descr="Última_Cena_-_Da_Vinci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857364"/>
            <a:ext cx="7643834" cy="415633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714356"/>
            <a:ext cx="3071834" cy="5214974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Leonardo's drawing of the </a:t>
            </a:r>
            <a:r>
              <a:rPr lang="it-IT" sz="2800" dirty="0" smtClean="0"/>
              <a:t>Vitruvian</a:t>
            </a:r>
            <a:r>
              <a:rPr lang="en-US" sz="2800" dirty="0" smtClean="0"/>
              <a:t> Man is also regarded as a cultural icon, being reproduced on items as varied as the euro, textbooks, and T-shirts</a:t>
            </a:r>
            <a:r>
              <a:rPr lang="ru-RU" sz="2800" dirty="0" smtClean="0"/>
              <a:t>. 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29132"/>
            <a:ext cx="2400288" cy="169703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endParaRPr lang="uk-UA" dirty="0"/>
          </a:p>
        </p:txBody>
      </p:sp>
      <p:pic>
        <p:nvPicPr>
          <p:cNvPr id="4" name="Рисунок 3" descr="ur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785794"/>
            <a:ext cx="3611852" cy="521497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</TotalTime>
  <Words>185</Words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Leonardo  da Vinci</vt:lpstr>
      <vt:lpstr>Leonardo di ser Piero da Vinci was an Italian Renaissance polymath: painter, sculptor, architect, musician, mathematician, engineer, inventor, anatomist, geologist, cartographer, botanist, and writer.</vt:lpstr>
      <vt:lpstr>He is widely considered to be one of the greatest painters of all time and perhaps the most diversely talented person ever to have lived </vt:lpstr>
      <vt:lpstr>His genius, perhaps more than that of any other figure, epitomized the Renaissance humanist ideal.</vt:lpstr>
      <vt:lpstr>Leonardo has often been described as the archetype of the Renaissance Man, a man of "unquenchable curiosity" and "feverishly inventive imagination"</vt:lpstr>
      <vt:lpstr>Leonardo was and is renowned primarily as a painter.  </vt:lpstr>
      <vt:lpstr>Among his works, the Mona Lisa is the most famous and most parodied portrait.</vt:lpstr>
      <vt:lpstr>Also his masterpiece The Last Supper the most reproduced religious painting of all time.</vt:lpstr>
      <vt:lpstr>Leonardo's drawing of the Vitruvian Man is also regarded as a cultural icon, being reproduced on items as varied as the euro, textbooks, and T-shirts.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Нина)</dc:creator>
  <cp:lastModifiedBy>13082012</cp:lastModifiedBy>
  <cp:revision>9</cp:revision>
  <dcterms:created xsi:type="dcterms:W3CDTF">2013-04-16T10:00:48Z</dcterms:created>
  <dcterms:modified xsi:type="dcterms:W3CDTF">2014-06-02T10:32:34Z</dcterms:modified>
</cp:coreProperties>
</file>