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422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197F6-E665-49B7-88B8-97E521CDFF63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002A-AFC0-44AF-8783-F4F38259F1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197F6-E665-49B7-88B8-97E521CDFF63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002A-AFC0-44AF-8783-F4F38259F1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197F6-E665-49B7-88B8-97E521CDFF63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002A-AFC0-44AF-8783-F4F38259F1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197F6-E665-49B7-88B8-97E521CDFF63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002A-AFC0-44AF-8783-F4F38259F1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197F6-E665-49B7-88B8-97E521CDFF63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002A-AFC0-44AF-8783-F4F38259F1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197F6-E665-49B7-88B8-97E521CDFF63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002A-AFC0-44AF-8783-F4F38259F1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197F6-E665-49B7-88B8-97E521CDFF63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002A-AFC0-44AF-8783-F4F38259F1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197F6-E665-49B7-88B8-97E521CDFF63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002A-AFC0-44AF-8783-F4F38259F1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197F6-E665-49B7-88B8-97E521CDFF63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002A-AFC0-44AF-8783-F4F38259F1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197F6-E665-49B7-88B8-97E521CDFF63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002A-AFC0-44AF-8783-F4F38259F1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197F6-E665-49B7-88B8-97E521CDFF63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002A-AFC0-44AF-8783-F4F38259F1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197F6-E665-49B7-88B8-97E521CDFF63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7002A-AFC0-44AF-8783-F4F38259F1F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3968" y="188640"/>
            <a:ext cx="4860032" cy="3384376"/>
          </a:xfrm>
        </p:spPr>
        <p:txBody>
          <a:bodyPr>
            <a:normAutofit fontScale="90000"/>
          </a:bodyPr>
          <a:lstStyle/>
          <a:p>
            <a:pPr algn="l"/>
            <a:r>
              <a:rPr lang="uk-UA" b="1" dirty="0" smtClean="0">
                <a:hlinkClick r:id="rId3" action="ppaction://hlinksldjump"/>
              </a:rPr>
              <a:t>Велич і природа </a:t>
            </a:r>
            <a:r>
              <a:rPr lang="uk-UA" b="1" dirty="0" err="1" smtClean="0">
                <a:hlinkClick r:id="rId3" action="ppaction://hlinksldjump"/>
              </a:rPr>
              <a:t>Грін-парку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b="1" dirty="0" smtClean="0">
                <a:hlinkClick r:id="rId4" action="ppaction://hlinksldjump"/>
              </a:rPr>
              <a:t>Краси і принади </a:t>
            </a:r>
            <a:r>
              <a:rPr lang="uk-UA" b="1" dirty="0" err="1" smtClean="0">
                <a:hlinkClick r:id="rId4" action="ppaction://hlinksldjump"/>
              </a:rPr>
              <a:t>Сент-Джеймса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6235080"/>
            <a:ext cx="4499992" cy="622920"/>
          </a:xfrm>
        </p:spPr>
        <p:txBody>
          <a:bodyPr/>
          <a:lstStyle/>
          <a:p>
            <a:r>
              <a:rPr lang="uk-UA" dirty="0" smtClean="0"/>
              <a:t>Виконала: Дорош Таня</a:t>
            </a:r>
            <a:endParaRPr lang="ru-RU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79512" y="1052736"/>
            <a:ext cx="4038600" cy="4925144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Дана </a:t>
            </a:r>
            <a:r>
              <a:rPr lang="ru-RU" dirty="0" err="1"/>
              <a:t>місцевість</a:t>
            </a:r>
            <a:r>
              <a:rPr lang="ru-RU" dirty="0"/>
              <a:t> </a:t>
            </a:r>
            <a:r>
              <a:rPr lang="ru-RU" dirty="0" err="1"/>
              <a:t>привертає</a:t>
            </a:r>
            <a:r>
              <a:rPr lang="ru-RU" dirty="0"/>
              <a:t> до себе </a:t>
            </a:r>
            <a:r>
              <a:rPr lang="ru-RU" dirty="0" err="1"/>
              <a:t>увагу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туристів</a:t>
            </a:r>
            <a:r>
              <a:rPr lang="ru-RU" dirty="0"/>
              <a:t>, </a:t>
            </a:r>
            <a:r>
              <a:rPr lang="ru-RU" dirty="0" err="1"/>
              <a:t>але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вчених</a:t>
            </a:r>
            <a:r>
              <a:rPr lang="ru-RU" dirty="0"/>
              <a:t>. І </a:t>
            </a:r>
            <a:r>
              <a:rPr lang="ru-RU" dirty="0" err="1"/>
              <a:t>хоча</a:t>
            </a:r>
            <a:r>
              <a:rPr lang="ru-RU" dirty="0"/>
              <a:t> зараз вона ставиться до </a:t>
            </a:r>
            <a:r>
              <a:rPr lang="ru-RU" dirty="0" err="1"/>
              <a:t>Королівським</a:t>
            </a:r>
            <a:r>
              <a:rPr lang="ru-RU" dirty="0"/>
              <a:t> паркам, </a:t>
            </a:r>
            <a:r>
              <a:rPr lang="ru-RU" dirty="0" err="1"/>
              <a:t>давним-давно</a:t>
            </a:r>
            <a:r>
              <a:rPr lang="ru-RU" dirty="0"/>
              <a:t> тут ховали людей, </a:t>
            </a:r>
            <a:r>
              <a:rPr lang="ru-RU" dirty="0" err="1"/>
              <a:t>померлих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прокази. </a:t>
            </a:r>
            <a:r>
              <a:rPr lang="ru-RU" dirty="0" err="1"/>
              <a:t>Грін-парк</a:t>
            </a:r>
            <a:r>
              <a:rPr lang="ru-RU" dirty="0"/>
              <a:t> не </a:t>
            </a:r>
            <a:r>
              <a:rPr lang="ru-RU" dirty="0" err="1"/>
              <a:t>подарує</a:t>
            </a:r>
            <a:r>
              <a:rPr lang="ru-RU" dirty="0"/>
              <a:t> вам </a:t>
            </a:r>
            <a:r>
              <a:rPr lang="ru-RU" dirty="0" err="1"/>
              <a:t>задоволення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споглядання</a:t>
            </a:r>
            <a:r>
              <a:rPr lang="ru-RU" dirty="0"/>
              <a:t> </a:t>
            </a:r>
            <a:r>
              <a:rPr lang="ru-RU" dirty="0" err="1"/>
              <a:t>пам'яток</a:t>
            </a:r>
            <a:r>
              <a:rPr lang="ru-RU" dirty="0"/>
              <a:t>, </a:t>
            </a:r>
            <a:r>
              <a:rPr lang="ru-RU" dirty="0" err="1"/>
              <a:t>ставків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відомих</a:t>
            </a:r>
            <a:r>
              <a:rPr lang="ru-RU" dirty="0"/>
              <a:t> </a:t>
            </a:r>
            <a:r>
              <a:rPr lang="ru-RU" dirty="0" err="1"/>
              <a:t>будівель</a:t>
            </a:r>
            <a:r>
              <a:rPr lang="ru-RU" dirty="0"/>
              <a:t>. </a:t>
            </a:r>
          </a:p>
        </p:txBody>
      </p:sp>
      <p:pic>
        <p:nvPicPr>
          <p:cNvPr id="17410" name="Picture 2" descr="http://londonme.ru/wp-content/uploads/londonme/2012/04/%D0%93%D0%B0%D0%B9%D0%B4-%E2%80%93-%D0%BF%D0%B0%D1%80%D0%BA-%D0%B2-%D0%9B%D0%BE%D0%BD%D0%B4%D0%BE%D0%BD%D0%B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789040"/>
            <a:ext cx="4841445" cy="2564904"/>
          </a:xfrm>
          <a:prstGeom prst="rect">
            <a:avLst/>
          </a:prstGeom>
          <a:noFill/>
        </p:spPr>
      </p:pic>
      <p:pic>
        <p:nvPicPr>
          <p:cNvPr id="17412" name="Picture 4" descr="http://vokrugplanetu.ru/uploads/posts/2013-11/1383585702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60648"/>
            <a:ext cx="4822721" cy="32129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412776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Тут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два </a:t>
            </a:r>
            <a:r>
              <a:rPr lang="ru-RU" dirty="0" err="1"/>
              <a:t>меморіали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Констанцький</a:t>
            </a:r>
            <a:r>
              <a:rPr lang="ru-RU" dirty="0"/>
              <a:t> фонтан. Вся </a:t>
            </a:r>
            <a:r>
              <a:rPr lang="ru-RU" dirty="0" err="1"/>
              <a:t>інша</a:t>
            </a:r>
            <a:r>
              <a:rPr lang="ru-RU" dirty="0"/>
              <a:t> </a:t>
            </a:r>
            <a:r>
              <a:rPr lang="ru-RU" dirty="0" err="1"/>
              <a:t>територія</a:t>
            </a:r>
            <a:r>
              <a:rPr lang="ru-RU" dirty="0"/>
              <a:t> - </a:t>
            </a:r>
            <a:r>
              <a:rPr lang="ru-RU" dirty="0" err="1"/>
              <a:t>безкраї</a:t>
            </a:r>
            <a:r>
              <a:rPr lang="ru-RU" dirty="0"/>
              <a:t>, </a:t>
            </a:r>
            <a:r>
              <a:rPr lang="ru-RU" dirty="0" err="1"/>
              <a:t>широкі</a:t>
            </a:r>
            <a:r>
              <a:rPr lang="ru-RU" dirty="0"/>
              <a:t>, </a:t>
            </a:r>
            <a:r>
              <a:rPr lang="ru-RU" dirty="0" err="1"/>
              <a:t>зелені</a:t>
            </a:r>
            <a:r>
              <a:rPr lang="ru-RU" dirty="0"/>
              <a:t> луки.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справжній</a:t>
            </a:r>
            <a:r>
              <a:rPr lang="ru-RU" dirty="0"/>
              <a:t> рай для тих,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втомився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мегаполісів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мріє</a:t>
            </a:r>
            <a:r>
              <a:rPr lang="ru-RU" dirty="0"/>
              <a:t> </a:t>
            </a:r>
            <a:r>
              <a:rPr lang="ru-RU" dirty="0" err="1"/>
              <a:t>насолодитися</a:t>
            </a:r>
            <a:r>
              <a:rPr lang="ru-RU" dirty="0"/>
              <a:t> </a:t>
            </a:r>
            <a:r>
              <a:rPr lang="ru-RU" dirty="0" err="1"/>
              <a:t>тишею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спокоєм</a:t>
            </a:r>
            <a:r>
              <a:rPr lang="ru-RU" dirty="0"/>
              <a:t>.</a:t>
            </a:r>
          </a:p>
        </p:txBody>
      </p:sp>
      <p:pic>
        <p:nvPicPr>
          <p:cNvPr id="7170" name="Picture 2" descr="http://ic.pics.livejournal.com/tyrism/29716698/143857/143857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60648"/>
            <a:ext cx="4416491" cy="3312368"/>
          </a:xfrm>
          <a:prstGeom prst="rect">
            <a:avLst/>
          </a:prstGeom>
          <a:noFill/>
        </p:spPr>
      </p:pic>
      <p:pic>
        <p:nvPicPr>
          <p:cNvPr id="7172" name="Picture 4" descr="http://tourism-london.ru/uploads/posts/2011-08/1313072210_hi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645024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81128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Грін-парк</a:t>
            </a:r>
            <a:r>
              <a:rPr lang="ru-RU" dirty="0"/>
              <a:t> </a:t>
            </a:r>
            <a:r>
              <a:rPr lang="ru-RU" dirty="0" err="1"/>
              <a:t>веде</a:t>
            </a:r>
            <a:r>
              <a:rPr lang="ru-RU" dirty="0"/>
              <a:t> </a:t>
            </a:r>
            <a:r>
              <a:rPr lang="ru-RU" dirty="0" err="1"/>
              <a:t>історію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16 </a:t>
            </a:r>
            <a:r>
              <a:rPr lang="ru-RU" dirty="0" err="1"/>
              <a:t>століття</a:t>
            </a:r>
            <a:r>
              <a:rPr lang="ru-RU" dirty="0"/>
              <a:t>, </a:t>
            </a:r>
            <a:r>
              <a:rPr lang="ru-RU" dirty="0" err="1"/>
              <a:t>тоді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перебував</a:t>
            </a:r>
            <a:r>
              <a:rPr lang="ru-RU" dirty="0"/>
              <a:t> у </a:t>
            </a:r>
            <a:r>
              <a:rPr lang="ru-RU" dirty="0" err="1"/>
              <a:t>владі</a:t>
            </a:r>
            <a:r>
              <a:rPr lang="ru-RU" dirty="0"/>
              <a:t> </a:t>
            </a:r>
            <a:r>
              <a:rPr lang="ru-RU" dirty="0" err="1"/>
              <a:t>Генріха</a:t>
            </a:r>
            <a:r>
              <a:rPr lang="ru-RU" dirty="0"/>
              <a:t> VIII. У 17 </a:t>
            </a:r>
            <a:r>
              <a:rPr lang="ru-RU" dirty="0" err="1"/>
              <a:t>столітті</a:t>
            </a:r>
            <a:r>
              <a:rPr lang="ru-RU" dirty="0"/>
              <a:t> </a:t>
            </a:r>
            <a:r>
              <a:rPr lang="ru-RU" dirty="0" err="1"/>
              <a:t>місцевість</a:t>
            </a:r>
            <a:r>
              <a:rPr lang="ru-RU" dirty="0"/>
              <a:t> </a:t>
            </a:r>
            <a:r>
              <a:rPr lang="ru-RU" dirty="0" err="1"/>
              <a:t>використовувалася</a:t>
            </a:r>
            <a:r>
              <a:rPr lang="ru-RU" dirty="0"/>
              <a:t> для </a:t>
            </a:r>
            <a:r>
              <a:rPr lang="ru-RU" dirty="0" err="1"/>
              <a:t>полювання</a:t>
            </a:r>
            <a:r>
              <a:rPr lang="ru-RU" dirty="0"/>
              <a:t>. Тут практично не </a:t>
            </a:r>
            <a:r>
              <a:rPr lang="ru-RU" dirty="0" err="1"/>
              <a:t>було</a:t>
            </a:r>
            <a:r>
              <a:rPr lang="ru-RU" dirty="0"/>
              <a:t> людей,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знаходився</a:t>
            </a:r>
            <a:r>
              <a:rPr lang="ru-RU" dirty="0"/>
              <a:t> парк на великому </a:t>
            </a:r>
            <a:r>
              <a:rPr lang="ru-RU" dirty="0" err="1"/>
              <a:t>видаленні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міста</a:t>
            </a:r>
            <a:r>
              <a:rPr lang="ru-RU" dirty="0"/>
              <a:t>. У 18 </a:t>
            </a:r>
            <a:r>
              <a:rPr lang="ru-RU" dirty="0" err="1"/>
              <a:t>столітті</a:t>
            </a:r>
            <a:r>
              <a:rPr lang="ru-RU" dirty="0"/>
              <a:t> парк став </a:t>
            </a:r>
            <a:r>
              <a:rPr lang="ru-RU" dirty="0" err="1"/>
              <a:t>притулком</a:t>
            </a:r>
            <a:r>
              <a:rPr lang="ru-RU" dirty="0"/>
              <a:t> для </a:t>
            </a:r>
            <a:r>
              <a:rPr lang="ru-RU" dirty="0" err="1"/>
              <a:t>розбійників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злодіїв</a:t>
            </a:r>
            <a:r>
              <a:rPr lang="ru-RU" dirty="0"/>
              <a:t>. </a:t>
            </a:r>
          </a:p>
        </p:txBody>
      </p:sp>
      <p:pic>
        <p:nvPicPr>
          <p:cNvPr id="6146" name="Picture 2" descr="http://www.tuug.ru/wp-content/uploads/2012/09/Hyde-Park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76672"/>
            <a:ext cx="4220994" cy="3168352"/>
          </a:xfrm>
          <a:prstGeom prst="rect">
            <a:avLst/>
          </a:prstGeom>
          <a:noFill/>
        </p:spPr>
      </p:pic>
      <p:pic>
        <p:nvPicPr>
          <p:cNvPr id="6148" name="Picture 4" descr="http://www.tourprom.ru/site_media/images/poiphoto/cache/gaid-park_fontanchik_1_w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861048"/>
            <a:ext cx="4329906" cy="278856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8224" y="6381328"/>
            <a:ext cx="2026568" cy="27404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hlinkClick r:id="rId2" action="ppaction://hlinksldjump"/>
              </a:rPr>
              <a:t>Початок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692696"/>
            <a:ext cx="4038600" cy="5184576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Тут же </a:t>
            </a:r>
            <a:r>
              <a:rPr lang="ru-RU" dirty="0" err="1"/>
              <a:t>проводилися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дуелі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представниками</a:t>
            </a:r>
            <a:r>
              <a:rPr lang="ru-RU" dirty="0"/>
              <a:t> </a:t>
            </a:r>
            <a:r>
              <a:rPr lang="ru-RU" dirty="0" err="1"/>
              <a:t>лондонської</a:t>
            </a:r>
            <a:r>
              <a:rPr lang="ru-RU" dirty="0"/>
              <a:t> </a:t>
            </a:r>
            <a:r>
              <a:rPr lang="ru-RU" dirty="0" err="1"/>
              <a:t>знаті</a:t>
            </a:r>
            <a:r>
              <a:rPr lang="ru-RU" dirty="0"/>
              <a:t>. І </a:t>
            </a:r>
            <a:r>
              <a:rPr lang="ru-RU" dirty="0" err="1"/>
              <a:t>тільки</a:t>
            </a:r>
            <a:r>
              <a:rPr lang="ru-RU" dirty="0"/>
              <a:t> в 19 </a:t>
            </a:r>
            <a:r>
              <a:rPr lang="ru-RU" dirty="0" err="1"/>
              <a:t>столітті</a:t>
            </a:r>
            <a:r>
              <a:rPr lang="ru-RU" dirty="0"/>
              <a:t> парк став </a:t>
            </a:r>
            <a:r>
              <a:rPr lang="ru-RU" dirty="0" err="1"/>
              <a:t>дійсно</a:t>
            </a:r>
            <a:r>
              <a:rPr lang="ru-RU" dirty="0"/>
              <a:t> </a:t>
            </a:r>
            <a:r>
              <a:rPr lang="ru-RU" dirty="0" err="1"/>
              <a:t>місцем</a:t>
            </a:r>
            <a:r>
              <a:rPr lang="ru-RU" dirty="0"/>
              <a:t> для </a:t>
            </a:r>
            <a:r>
              <a:rPr lang="ru-RU" dirty="0" err="1"/>
              <a:t>відпочинку</a:t>
            </a:r>
            <a:r>
              <a:rPr lang="ru-RU" dirty="0"/>
              <a:t>. Тут </a:t>
            </a:r>
            <a:r>
              <a:rPr lang="ru-RU" dirty="0" err="1"/>
              <a:t>донині</a:t>
            </a:r>
            <a:r>
              <a:rPr lang="ru-RU" dirty="0"/>
              <a:t> </a:t>
            </a:r>
            <a:r>
              <a:rPr lang="ru-RU" dirty="0" err="1"/>
              <a:t>прогулюються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жителі</a:t>
            </a:r>
            <a:r>
              <a:rPr lang="ru-RU" dirty="0"/>
              <a:t> </a:t>
            </a:r>
            <a:r>
              <a:rPr lang="ru-RU" dirty="0" err="1"/>
              <a:t>міста</a:t>
            </a:r>
            <a:r>
              <a:rPr lang="ru-RU" dirty="0"/>
              <a:t>, а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величезна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туристів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приїжджають</a:t>
            </a:r>
            <a:r>
              <a:rPr lang="ru-RU" dirty="0"/>
              <a:t> в </a:t>
            </a:r>
            <a:r>
              <a:rPr lang="ru-RU" dirty="0" err="1"/>
              <a:t>Туманний</a:t>
            </a:r>
            <a:r>
              <a:rPr lang="ru-RU" dirty="0"/>
              <a:t> </a:t>
            </a:r>
            <a:r>
              <a:rPr lang="ru-RU" dirty="0" err="1"/>
              <a:t>Альбіон</a:t>
            </a:r>
            <a:r>
              <a:rPr lang="ru-RU" dirty="0"/>
              <a:t>. Тут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побачити</a:t>
            </a:r>
            <a:r>
              <a:rPr lang="ru-RU" dirty="0"/>
              <a:t> </a:t>
            </a:r>
            <a:r>
              <a:rPr lang="ru-RU" dirty="0" err="1"/>
              <a:t>художників</a:t>
            </a:r>
            <a:r>
              <a:rPr lang="ru-RU" dirty="0"/>
              <a:t>,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надихає</a:t>
            </a:r>
            <a:r>
              <a:rPr lang="ru-RU" dirty="0"/>
              <a:t> атмосфера </a:t>
            </a:r>
            <a:r>
              <a:rPr lang="ru-RU" dirty="0" err="1"/>
              <a:t>близькості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єднання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природою.</a:t>
            </a:r>
          </a:p>
        </p:txBody>
      </p:sp>
      <p:pic>
        <p:nvPicPr>
          <p:cNvPr id="5126" name="Picture 6" descr="http://www.gustafson-porter.com/wp-content/uploads/2013/08/Gustafson-Porter_Diana-Memorial_002_Jason-Hawke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107934"/>
            <a:ext cx="4867299" cy="2225052"/>
          </a:xfrm>
          <a:prstGeom prst="rect">
            <a:avLst/>
          </a:prstGeom>
          <a:noFill/>
        </p:spPr>
      </p:pic>
      <p:pic>
        <p:nvPicPr>
          <p:cNvPr id="5128" name="Picture 8" descr="https://c1.staticflickr.com/1/49/136450262_67567020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260648"/>
            <a:ext cx="4762500" cy="35718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47260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Парк </a:t>
            </a:r>
            <a:r>
              <a:rPr lang="ru-RU" dirty="0" err="1"/>
              <a:t>Сент-Джеймс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одним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старих</a:t>
            </a:r>
            <a:r>
              <a:rPr lang="ru-RU" dirty="0"/>
              <a:t> у </a:t>
            </a:r>
            <a:r>
              <a:rPr lang="ru-RU" dirty="0" err="1"/>
              <a:t>місті</a:t>
            </a:r>
            <a:r>
              <a:rPr lang="ru-RU" dirty="0"/>
              <a:t>. Але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не </a:t>
            </a:r>
            <a:r>
              <a:rPr lang="ru-RU" dirty="0" err="1"/>
              <a:t>втратив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пишноти</a:t>
            </a:r>
            <a:r>
              <a:rPr lang="ru-RU" dirty="0"/>
              <a:t>. </a:t>
            </a:r>
            <a:r>
              <a:rPr lang="ru-RU" dirty="0" err="1"/>
              <a:t>Історія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цікава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багата</a:t>
            </a:r>
            <a:r>
              <a:rPr lang="ru-RU" dirty="0"/>
              <a:t>. </a:t>
            </a:r>
            <a:r>
              <a:rPr lang="ru-RU" dirty="0" err="1"/>
              <a:t>Назва</a:t>
            </a:r>
            <a:r>
              <a:rPr lang="ru-RU" dirty="0"/>
              <a:t> парк </a:t>
            </a:r>
            <a:r>
              <a:rPr lang="ru-RU" dirty="0" err="1"/>
              <a:t>отримав</a:t>
            </a:r>
            <a:r>
              <a:rPr lang="ru-RU" dirty="0"/>
              <a:t> на честь </a:t>
            </a:r>
            <a:r>
              <a:rPr lang="ru-RU" dirty="0" err="1"/>
              <a:t>лікарні</a:t>
            </a:r>
            <a:r>
              <a:rPr lang="ru-RU" dirty="0"/>
              <a:t>, в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містили</a:t>
            </a:r>
            <a:r>
              <a:rPr lang="ru-RU" dirty="0"/>
              <a:t> </a:t>
            </a:r>
            <a:r>
              <a:rPr lang="ru-RU" dirty="0" err="1"/>
              <a:t>прокажених</a:t>
            </a:r>
            <a:r>
              <a:rPr lang="ru-RU" dirty="0"/>
              <a:t> </a:t>
            </a:r>
            <a:r>
              <a:rPr lang="ru-RU" dirty="0" err="1"/>
              <a:t>жінок</a:t>
            </a:r>
            <a:r>
              <a:rPr lang="ru-RU" dirty="0"/>
              <a:t>. </a:t>
            </a:r>
            <a:r>
              <a:rPr lang="ru-RU" dirty="0" err="1"/>
              <a:t>Перебувала</a:t>
            </a:r>
            <a:r>
              <a:rPr lang="ru-RU" dirty="0"/>
              <a:t> вона в </a:t>
            </a:r>
            <a:r>
              <a:rPr lang="ru-RU" dirty="0" err="1"/>
              <a:t>болотистій</a:t>
            </a:r>
            <a:r>
              <a:rPr lang="ru-RU" dirty="0"/>
              <a:t> </a:t>
            </a:r>
            <a:r>
              <a:rPr lang="ru-RU" dirty="0" err="1"/>
              <a:t>покинутій</a:t>
            </a:r>
            <a:r>
              <a:rPr lang="ru-RU" dirty="0"/>
              <a:t> </a:t>
            </a:r>
            <a:r>
              <a:rPr lang="ru-RU" dirty="0" err="1"/>
              <a:t>місцевості</a:t>
            </a:r>
            <a:r>
              <a:rPr lang="ru-RU" dirty="0"/>
              <a:t>. Через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сотень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тут </a:t>
            </a:r>
            <a:r>
              <a:rPr lang="ru-RU" dirty="0" err="1"/>
              <a:t>звели</a:t>
            </a:r>
            <a:r>
              <a:rPr lang="ru-RU" dirty="0"/>
              <a:t> палац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однойменною</a:t>
            </a:r>
            <a:r>
              <a:rPr lang="ru-RU" dirty="0"/>
              <a:t> </a:t>
            </a:r>
            <a:r>
              <a:rPr lang="ru-RU" dirty="0" err="1"/>
              <a:t>назвою</a:t>
            </a:r>
            <a:r>
              <a:rPr lang="ru-RU" dirty="0"/>
              <a:t>, за наказом </a:t>
            </a:r>
            <a:r>
              <a:rPr lang="ru-RU" dirty="0" err="1"/>
              <a:t>Генріха</a:t>
            </a:r>
            <a:r>
              <a:rPr lang="ru-RU" dirty="0"/>
              <a:t> VIII.</a:t>
            </a:r>
          </a:p>
        </p:txBody>
      </p:sp>
      <p:pic>
        <p:nvPicPr>
          <p:cNvPr id="4098" name="Picture 2" descr="http://www.doc.ic.ac.uk/concur2004/jpegs/44-lond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60647"/>
            <a:ext cx="4608512" cy="3072341"/>
          </a:xfrm>
          <a:prstGeom prst="rect">
            <a:avLst/>
          </a:prstGeom>
          <a:noFill/>
        </p:spPr>
      </p:pic>
      <p:pic>
        <p:nvPicPr>
          <p:cNvPr id="4100" name="Picture 4" descr="http://i.dailymail.co.uk/i/pix/2013/05/01/article-2317557-19926F89000005DC-526_964x6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429000"/>
            <a:ext cx="4440006" cy="295232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764704"/>
            <a:ext cx="4038600" cy="5445224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А на </a:t>
            </a:r>
            <a:r>
              <a:rPr lang="ru-RU" dirty="0" err="1"/>
              <a:t>прохання</a:t>
            </a:r>
            <a:r>
              <a:rPr lang="ru-RU" dirty="0"/>
              <a:t> </a:t>
            </a:r>
            <a:r>
              <a:rPr lang="ru-RU" dirty="0" err="1"/>
              <a:t>Єлизавети</a:t>
            </a:r>
            <a:r>
              <a:rPr lang="ru-RU" dirty="0"/>
              <a:t> I, охочих до </a:t>
            </a:r>
            <a:r>
              <a:rPr lang="ru-RU" dirty="0" err="1"/>
              <a:t>розваг</a:t>
            </a:r>
            <a:r>
              <a:rPr lang="ru-RU" dirty="0"/>
              <a:t>, </a:t>
            </a:r>
            <a:r>
              <a:rPr lang="ru-RU" dirty="0" err="1"/>
              <a:t>біля</a:t>
            </a:r>
            <a:r>
              <a:rPr lang="ru-RU" dirty="0"/>
              <a:t> палацу </a:t>
            </a:r>
            <a:r>
              <a:rPr lang="ru-RU" dirty="0" err="1"/>
              <a:t>розбили</a:t>
            </a:r>
            <a:r>
              <a:rPr lang="ru-RU" dirty="0"/>
              <a:t> </a:t>
            </a:r>
            <a:r>
              <a:rPr lang="ru-RU" dirty="0" err="1"/>
              <a:t>величезний</a:t>
            </a:r>
            <a:r>
              <a:rPr lang="ru-RU" dirty="0"/>
              <a:t> парк, в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надалі</a:t>
            </a:r>
            <a:r>
              <a:rPr lang="ru-RU" dirty="0"/>
              <a:t> </a:t>
            </a:r>
            <a:r>
              <a:rPr lang="ru-RU" dirty="0" err="1"/>
              <a:t>проводилися</a:t>
            </a:r>
            <a:r>
              <a:rPr lang="ru-RU" dirty="0"/>
              <a:t> </a:t>
            </a:r>
            <a:r>
              <a:rPr lang="ru-RU" dirty="0" err="1"/>
              <a:t>пишні</a:t>
            </a:r>
            <a:r>
              <a:rPr lang="ru-RU" dirty="0"/>
              <a:t> торжества. Час </a:t>
            </a:r>
            <a:r>
              <a:rPr lang="ru-RU" dirty="0" err="1"/>
              <a:t>йшов</a:t>
            </a:r>
            <a:r>
              <a:rPr lang="ru-RU" dirty="0"/>
              <a:t>,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Сент-Джеймс</a:t>
            </a:r>
            <a:r>
              <a:rPr lang="ru-RU" dirty="0"/>
              <a:t> </a:t>
            </a:r>
            <a:r>
              <a:rPr lang="ru-RU" dirty="0" err="1"/>
              <a:t>вдосконалювався</a:t>
            </a:r>
            <a:r>
              <a:rPr lang="ru-RU" dirty="0"/>
              <a:t>.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зусиллям</a:t>
            </a:r>
            <a:r>
              <a:rPr lang="ru-RU" dirty="0"/>
              <a:t> </a:t>
            </a:r>
            <a:r>
              <a:rPr lang="ru-RU" dirty="0" err="1"/>
              <a:t>архітектора</a:t>
            </a:r>
            <a:r>
              <a:rPr lang="ru-RU" dirty="0"/>
              <a:t> Джона </a:t>
            </a:r>
            <a:r>
              <a:rPr lang="ru-RU" dirty="0" err="1"/>
              <a:t>Неша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набуло</a:t>
            </a:r>
            <a:r>
              <a:rPr lang="ru-RU" dirty="0"/>
              <a:t> </a:t>
            </a:r>
            <a:r>
              <a:rPr lang="ru-RU" dirty="0" err="1"/>
              <a:t>романтичний</a:t>
            </a:r>
            <a:r>
              <a:rPr lang="ru-RU" dirty="0"/>
              <a:t> </a:t>
            </a:r>
            <a:r>
              <a:rPr lang="ru-RU" dirty="0" err="1"/>
              <a:t>вигляд</a:t>
            </a:r>
            <a:r>
              <a:rPr lang="ru-RU" dirty="0"/>
              <a:t> </a:t>
            </a:r>
            <a:r>
              <a:rPr lang="ru-RU" dirty="0" err="1"/>
              <a:t>приблизно</a:t>
            </a:r>
            <a:r>
              <a:rPr lang="ru-RU" dirty="0"/>
              <a:t> в 17 </a:t>
            </a:r>
            <a:r>
              <a:rPr lang="ru-RU" dirty="0" err="1"/>
              <a:t>столітті</a:t>
            </a:r>
            <a:r>
              <a:rPr lang="ru-RU" dirty="0"/>
              <a:t>. </a:t>
            </a:r>
            <a:r>
              <a:rPr lang="ru-RU" dirty="0" err="1"/>
              <a:t>Саме</a:t>
            </a:r>
            <a:r>
              <a:rPr lang="ru-RU" dirty="0"/>
              <a:t> в </a:t>
            </a:r>
            <a:r>
              <a:rPr lang="ru-RU" dirty="0" err="1"/>
              <a:t>таку</a:t>
            </a:r>
            <a:r>
              <a:rPr lang="ru-RU" dirty="0"/>
              <a:t> атмосферу </a:t>
            </a:r>
            <a:r>
              <a:rPr lang="ru-RU" dirty="0" err="1"/>
              <a:t>потрапляє</a:t>
            </a:r>
            <a:r>
              <a:rPr lang="ru-RU" dirty="0"/>
              <a:t> </a:t>
            </a:r>
            <a:r>
              <a:rPr lang="ru-RU" dirty="0" err="1"/>
              <a:t>кожен</a:t>
            </a:r>
            <a:r>
              <a:rPr lang="ru-RU" dirty="0"/>
              <a:t>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відвідує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парк </a:t>
            </a:r>
            <a:r>
              <a:rPr lang="ru-RU" dirty="0" err="1"/>
              <a:t>сьогодні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 descr="http://upload.wikimedia.org/wikipedia/commons/1/17/Lake,_St_James's_Park,_London_SW1_-_geograph.org.uk_-_14082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9412" y="188641"/>
            <a:ext cx="4412404" cy="3240360"/>
          </a:xfrm>
          <a:prstGeom prst="rect">
            <a:avLst/>
          </a:prstGeom>
          <a:noFill/>
        </p:spPr>
      </p:pic>
      <p:pic>
        <p:nvPicPr>
          <p:cNvPr id="3076" name="Picture 4" descr="http://upload.wikimedia.org/wikipedia/commons/2/2f/London_St_James_Park_2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17032"/>
            <a:ext cx="4320480" cy="28468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001419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знаходиться</a:t>
            </a:r>
            <a:r>
              <a:rPr lang="ru-RU" dirty="0"/>
              <a:t> в </a:t>
            </a:r>
            <a:r>
              <a:rPr lang="ru-RU" dirty="0" err="1"/>
              <a:t>оточенні</a:t>
            </a:r>
            <a:r>
              <a:rPr lang="ru-RU" dirty="0"/>
              <a:t> </a:t>
            </a:r>
            <a:r>
              <a:rPr lang="ru-RU" dirty="0" err="1"/>
              <a:t>трьох</a:t>
            </a:r>
            <a:r>
              <a:rPr lang="ru-RU" dirty="0"/>
              <a:t> </a:t>
            </a:r>
            <a:r>
              <a:rPr lang="ru-RU" dirty="0" err="1"/>
              <a:t>палаців</a:t>
            </a:r>
            <a:r>
              <a:rPr lang="ru-RU" dirty="0"/>
              <a:t>, </a:t>
            </a:r>
            <a:r>
              <a:rPr lang="ru-RU" dirty="0" err="1"/>
              <a:t>поруч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жвавих</a:t>
            </a:r>
            <a:r>
              <a:rPr lang="ru-RU" dirty="0"/>
              <a:t> </a:t>
            </a:r>
            <a:r>
              <a:rPr lang="ru-RU" dirty="0" err="1"/>
              <a:t>вулиць</a:t>
            </a:r>
            <a:r>
              <a:rPr lang="ru-RU" dirty="0"/>
              <a:t> , </a:t>
            </a:r>
            <a:r>
              <a:rPr lang="ru-RU" dirty="0" err="1"/>
              <a:t>але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тут </a:t>
            </a:r>
            <a:r>
              <a:rPr lang="ru-RU" dirty="0" err="1"/>
              <a:t>ніби</a:t>
            </a:r>
            <a:r>
              <a:rPr lang="ru-RU" dirty="0"/>
              <a:t> </a:t>
            </a:r>
            <a:r>
              <a:rPr lang="ru-RU" dirty="0" err="1"/>
              <a:t>тече</a:t>
            </a:r>
            <a:r>
              <a:rPr lang="ru-RU" dirty="0"/>
              <a:t> </a:t>
            </a:r>
            <a:r>
              <a:rPr lang="ru-RU" dirty="0" err="1"/>
              <a:t>своєю</a:t>
            </a:r>
            <a:r>
              <a:rPr lang="ru-RU" dirty="0"/>
              <a:t> </a:t>
            </a:r>
            <a:r>
              <a:rPr lang="ru-RU" dirty="0" err="1"/>
              <a:t>чергою</a:t>
            </a:r>
            <a:r>
              <a:rPr lang="ru-RU" dirty="0"/>
              <a:t>. </a:t>
            </a:r>
            <a:r>
              <a:rPr lang="ru-RU" dirty="0" err="1"/>
              <a:t>Вражає</a:t>
            </a:r>
            <a:r>
              <a:rPr lang="ru-RU" dirty="0"/>
              <a:t> </a:t>
            </a:r>
            <a:r>
              <a:rPr lang="ru-RU" dirty="0" err="1"/>
              <a:t>багатюща</a:t>
            </a:r>
            <a:r>
              <a:rPr lang="ru-RU" dirty="0"/>
              <a:t> фауна </a:t>
            </a:r>
            <a:r>
              <a:rPr lang="ru-RU" dirty="0" err="1"/>
              <a:t>і</a:t>
            </a:r>
            <a:r>
              <a:rPr lang="ru-RU" dirty="0"/>
              <a:t> флора. У парку </a:t>
            </a:r>
            <a:r>
              <a:rPr lang="ru-RU" dirty="0" err="1"/>
              <a:t>проживає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15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птахів</a:t>
            </a:r>
            <a:r>
              <a:rPr lang="ru-RU" dirty="0"/>
              <a:t>. </a:t>
            </a:r>
            <a:r>
              <a:rPr lang="ru-RU" dirty="0" smtClean="0"/>
              <a:t>І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старі</a:t>
            </a:r>
            <a:r>
              <a:rPr lang="ru-RU" dirty="0" smtClean="0"/>
              <a:t> дерева, </a:t>
            </a:r>
            <a:r>
              <a:rPr lang="ru-RU" dirty="0" err="1" smtClean="0"/>
              <a:t>що</a:t>
            </a:r>
            <a:r>
              <a:rPr lang="ru-RU" dirty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свідками</a:t>
            </a:r>
            <a:r>
              <a:rPr lang="ru-RU" dirty="0" smtClean="0"/>
              <a:t> </a:t>
            </a:r>
            <a:r>
              <a:rPr lang="ru-RU" dirty="0" err="1" smtClean="0"/>
              <a:t>королівських</a:t>
            </a:r>
            <a:r>
              <a:rPr lang="ru-RU" dirty="0" smtClean="0"/>
              <a:t> </a:t>
            </a:r>
            <a:r>
              <a:rPr lang="ru-RU" dirty="0" err="1"/>
              <a:t>полювань</a:t>
            </a:r>
            <a:r>
              <a:rPr lang="ru-RU" dirty="0" smtClean="0"/>
              <a:t>.</a:t>
            </a:r>
          </a:p>
          <a:p>
            <a:r>
              <a:rPr lang="ru-RU" dirty="0"/>
              <a:t>Цей парк </a:t>
            </a:r>
            <a:r>
              <a:rPr lang="ru-RU" dirty="0" err="1"/>
              <a:t>визнаний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відвідуваним</a:t>
            </a:r>
            <a:r>
              <a:rPr lang="ru-RU" dirty="0"/>
              <a:t> у </a:t>
            </a:r>
            <a:r>
              <a:rPr lang="ru-RU" dirty="0" err="1"/>
              <a:t>всій</a:t>
            </a:r>
            <a:r>
              <a:rPr lang="ru-RU" dirty="0"/>
              <a:t> </a:t>
            </a:r>
            <a:r>
              <a:rPr lang="ru-RU" dirty="0" err="1"/>
              <a:t>Європі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http://www.travelstay.com/images/1156318/2/St%20James%20Park_b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88640"/>
            <a:ext cx="4048125" cy="3095625"/>
          </a:xfrm>
          <a:prstGeom prst="rect">
            <a:avLst/>
          </a:prstGeom>
          <a:noFill/>
        </p:spPr>
      </p:pic>
      <p:pic>
        <p:nvPicPr>
          <p:cNvPr id="2052" name="Picture 4" descr="http://www.walklondon.com/london-walks/walk-london-images/royal-london/st-james's-park-at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645024"/>
            <a:ext cx="4414291" cy="294286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404664"/>
            <a:ext cx="495199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Дякую</a:t>
            </a:r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за </a:t>
            </a:r>
            <a:r>
              <a:rPr lang="ru-RU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увагу</a:t>
            </a:r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b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sym typeface="Wingdings" pitchFamily="2" charset="2"/>
              </a:rPr>
              <a:t>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376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Велич і природа Грін-парку  Краси і принади Сент-Джеймса</vt:lpstr>
      <vt:lpstr>Слайд 2</vt:lpstr>
      <vt:lpstr>Слайд 3</vt:lpstr>
      <vt:lpstr>Слайд 4</vt:lpstr>
      <vt:lpstr>Початок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Велич і природа Грін-парку  Краси і принади Сент-Джеймса</dc:title>
  <dc:creator>111</dc:creator>
  <cp:lastModifiedBy>111</cp:lastModifiedBy>
  <cp:revision>9</cp:revision>
  <dcterms:created xsi:type="dcterms:W3CDTF">2014-12-10T17:09:56Z</dcterms:created>
  <dcterms:modified xsi:type="dcterms:W3CDTF">2014-12-10T18:30:15Z</dcterms:modified>
</cp:coreProperties>
</file>