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11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2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7F60C87-285F-4E61-AB2D-D6B8AF125474}" type="datetimeFigureOut">
              <a:rPr lang="ru-RU" smtClean="0"/>
              <a:t>15.03.2012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160D140-5E2B-4603-9A1F-6C17E7FF8B45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60D140-5E2B-4603-9A1F-6C17E7FF8B45}" type="slidenum">
              <a:rPr lang="ru-RU" smtClean="0"/>
              <a:t>9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465090A-5944-4237-B0DB-A7154F1D0942}" type="datetimeFigureOut">
              <a:rPr lang="ru-RU" smtClean="0"/>
              <a:pPr/>
              <a:t>15.03.2012</a:t>
            </a:fld>
            <a:endParaRPr lang="ru-RU"/>
          </a:p>
        </p:txBody>
      </p:sp>
      <p:sp>
        <p:nvSpPr>
          <p:cNvPr id="20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DDC39C4-C8FA-45BF-A611-2B372613552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465090A-5944-4237-B0DB-A7154F1D0942}" type="datetimeFigureOut">
              <a:rPr lang="ru-RU" smtClean="0"/>
              <a:pPr/>
              <a:t>15.03.2012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DDC39C4-C8FA-45BF-A611-2B372613552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465090A-5944-4237-B0DB-A7154F1D0942}" type="datetimeFigureOut">
              <a:rPr lang="ru-RU" smtClean="0"/>
              <a:pPr/>
              <a:t>15.03.2012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DDC39C4-C8FA-45BF-A611-2B372613552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465090A-5944-4237-B0DB-A7154F1D0942}" type="datetimeFigureOut">
              <a:rPr lang="ru-RU" smtClean="0"/>
              <a:pPr/>
              <a:t>15.03.2012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DDC39C4-C8FA-45BF-A611-2B372613552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465090A-5944-4237-B0DB-A7154F1D0942}" type="datetimeFigureOut">
              <a:rPr lang="ru-RU" smtClean="0"/>
              <a:pPr/>
              <a:t>15.03.2012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DDC39C4-C8FA-45BF-A611-2B372613552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465090A-5944-4237-B0DB-A7154F1D0942}" type="datetimeFigureOut">
              <a:rPr lang="ru-RU" smtClean="0"/>
              <a:pPr/>
              <a:t>15.03.2012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DDC39C4-C8FA-45BF-A611-2B372613552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465090A-5944-4237-B0DB-A7154F1D0942}" type="datetimeFigureOut">
              <a:rPr lang="ru-RU" smtClean="0"/>
              <a:pPr/>
              <a:t>15.03.2012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DDC39C4-C8FA-45BF-A611-2B372613552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465090A-5944-4237-B0DB-A7154F1D0942}" type="datetimeFigureOut">
              <a:rPr lang="ru-RU" smtClean="0"/>
              <a:pPr/>
              <a:t>15.03.2012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DDC39C4-C8FA-45BF-A611-2B372613552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465090A-5944-4237-B0DB-A7154F1D0942}" type="datetimeFigureOut">
              <a:rPr lang="ru-RU" smtClean="0"/>
              <a:pPr/>
              <a:t>15.03.2012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DDC39C4-C8FA-45BF-A611-2B372613552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Прямоугольник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465090A-5944-4237-B0DB-A7154F1D0942}" type="datetimeFigureOut">
              <a:rPr lang="ru-RU" smtClean="0"/>
              <a:pPr/>
              <a:t>15.03.2012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DDC39C4-C8FA-45BF-A611-2B372613552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465090A-5944-4237-B0DB-A7154F1D0942}" type="datetimeFigureOut">
              <a:rPr lang="ru-RU" smtClean="0"/>
              <a:pPr/>
              <a:t>15.03.2012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DDC39C4-C8FA-45BF-A611-2B372613552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9" name="Блок-схема: процесс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Блок-схема: процесс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Кольцо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1465090A-5944-4237-B0DB-A7154F1D0942}" type="datetimeFigureOut">
              <a:rPr lang="ru-RU" smtClean="0"/>
              <a:pPr/>
              <a:t>15.03.2012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BDDC39C4-C8FA-45BF-A611-2B372613552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359898"/>
            <a:ext cx="9144000" cy="1568904"/>
          </a:xfrm>
        </p:spPr>
        <p:txBody>
          <a:bodyPr>
            <a:noAutofit/>
          </a:bodyPr>
          <a:lstStyle/>
          <a:p>
            <a:pPr algn="ctr"/>
            <a:r>
              <a:rPr lang="ru-RU" sz="5400" dirty="0" err="1" smtClean="0"/>
              <a:t>Засоби</a:t>
            </a:r>
            <a:r>
              <a:rPr lang="ru-RU" sz="5400" dirty="0" smtClean="0"/>
              <a:t> </a:t>
            </a:r>
            <a:r>
              <a:rPr lang="ru-RU" sz="5400" dirty="0" err="1" smtClean="0"/>
              <a:t>масової</a:t>
            </a:r>
            <a:r>
              <a:rPr lang="ru-RU" sz="5400" dirty="0" smtClean="0"/>
              <a:t> </a:t>
            </a:r>
            <a:r>
              <a:rPr lang="ru-RU" sz="5400" dirty="0" err="1" smtClean="0"/>
              <a:t>інформації</a:t>
            </a:r>
            <a:endParaRPr lang="ru-RU" sz="5400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3108" y="2143116"/>
            <a:ext cx="4855903" cy="4341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0"/>
            <a:ext cx="4071934" cy="68580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b="1" dirty="0" smtClean="0"/>
              <a:t>    </a:t>
            </a:r>
            <a:r>
              <a:rPr lang="ru-RU" b="1" dirty="0" err="1" smtClean="0"/>
              <a:t>Засоби</a:t>
            </a:r>
            <a:r>
              <a:rPr lang="ru-RU" b="1" dirty="0" smtClean="0"/>
              <a:t> </a:t>
            </a:r>
            <a:r>
              <a:rPr lang="ru-RU" b="1" dirty="0" err="1" smtClean="0"/>
              <a:t>масової</a:t>
            </a:r>
            <a:r>
              <a:rPr lang="ru-RU" b="1" dirty="0" smtClean="0"/>
              <a:t> </a:t>
            </a:r>
            <a:r>
              <a:rPr lang="ru-RU" b="1" dirty="0" err="1" smtClean="0"/>
              <a:t>інформації</a:t>
            </a:r>
            <a:r>
              <a:rPr lang="ru-RU" b="1" dirty="0" smtClean="0"/>
              <a:t> (ЗМІ</a:t>
            </a:r>
            <a:r>
              <a:rPr lang="en-US" dirty="0" smtClean="0"/>
              <a:t>) —</a:t>
            </a:r>
            <a:r>
              <a:rPr lang="ru-RU" dirty="0" smtClean="0"/>
              <a:t>— </a:t>
            </a:r>
            <a:r>
              <a:rPr lang="ru-RU" dirty="0" err="1" smtClean="0"/>
              <a:t>звернення</a:t>
            </a:r>
            <a:r>
              <a:rPr lang="ru-RU" dirty="0" smtClean="0"/>
              <a:t> до </a:t>
            </a:r>
            <a:r>
              <a:rPr lang="ru-RU" dirty="0" err="1" smtClean="0"/>
              <a:t>масової</a:t>
            </a:r>
            <a:r>
              <a:rPr lang="ru-RU" dirty="0" smtClean="0"/>
              <a:t> </a:t>
            </a:r>
            <a:r>
              <a:rPr lang="ru-RU" dirty="0" err="1" smtClean="0"/>
              <a:t>аудиторії</a:t>
            </a:r>
            <a:r>
              <a:rPr lang="ru-RU" dirty="0" smtClean="0"/>
              <a:t>, </a:t>
            </a:r>
            <a:r>
              <a:rPr lang="ru-RU" dirty="0" err="1" smtClean="0"/>
              <a:t>доступність</a:t>
            </a:r>
            <a:r>
              <a:rPr lang="ru-RU" dirty="0" smtClean="0"/>
              <a:t> </a:t>
            </a:r>
            <a:r>
              <a:rPr lang="ru-RU" dirty="0" err="1" smtClean="0"/>
              <a:t>багатьом</a:t>
            </a:r>
            <a:r>
              <a:rPr lang="ru-RU" dirty="0" smtClean="0"/>
              <a:t> людям, </a:t>
            </a:r>
            <a:r>
              <a:rPr lang="ru-RU" dirty="0" err="1" smtClean="0"/>
              <a:t>корпоративний</a:t>
            </a:r>
            <a:r>
              <a:rPr lang="ru-RU" dirty="0" smtClean="0"/>
              <a:t> </a:t>
            </a:r>
            <a:r>
              <a:rPr lang="ru-RU" dirty="0" err="1" smtClean="0"/>
              <a:t>зміст</a:t>
            </a:r>
            <a:r>
              <a:rPr lang="ru-RU" dirty="0" smtClean="0"/>
              <a:t> </a:t>
            </a:r>
            <a:r>
              <a:rPr lang="ru-RU" dirty="0" err="1" smtClean="0"/>
              <a:t>виробництва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розповсюдження</a:t>
            </a:r>
            <a:r>
              <a:rPr lang="ru-RU" dirty="0" smtClean="0"/>
              <a:t> </a:t>
            </a:r>
            <a:r>
              <a:rPr lang="ru-RU" dirty="0" err="1" smtClean="0"/>
              <a:t>інформації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857750" y="3200400"/>
            <a:ext cx="4286250" cy="365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42202" y="357166"/>
            <a:ext cx="4101798" cy="27146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786314" y="0"/>
            <a:ext cx="4357686" cy="6858000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ru-RU" b="1" dirty="0" smtClean="0"/>
              <a:t>   </a:t>
            </a:r>
            <a:r>
              <a:rPr lang="ru-RU" b="1" dirty="0" err="1" smtClean="0"/>
              <a:t>Преса</a:t>
            </a:r>
            <a:r>
              <a:rPr lang="ru-RU" dirty="0" smtClean="0"/>
              <a:t> — </a:t>
            </a:r>
            <a:r>
              <a:rPr lang="ru-RU" dirty="0" err="1" smtClean="0"/>
              <a:t>друковані</a:t>
            </a:r>
            <a:r>
              <a:rPr lang="ru-RU" dirty="0" smtClean="0"/>
              <a:t> </a:t>
            </a:r>
            <a:r>
              <a:rPr lang="ru-RU" dirty="0" err="1" smtClean="0"/>
              <a:t>засоби</a:t>
            </a:r>
            <a:r>
              <a:rPr lang="ru-RU" dirty="0" smtClean="0"/>
              <a:t> </a:t>
            </a:r>
            <a:r>
              <a:rPr lang="ru-RU" dirty="0" err="1" smtClean="0"/>
              <a:t>масової</a:t>
            </a:r>
            <a:r>
              <a:rPr lang="ru-RU" dirty="0" smtClean="0"/>
              <a:t> </a:t>
            </a:r>
            <a:r>
              <a:rPr lang="ru-RU" dirty="0" err="1" smtClean="0"/>
              <a:t>інформації</a:t>
            </a:r>
            <a:r>
              <a:rPr lang="ru-RU" dirty="0" smtClean="0"/>
              <a:t> (</a:t>
            </a:r>
            <a:r>
              <a:rPr lang="ru-RU" dirty="0" err="1" smtClean="0"/>
              <a:t>періодичні</a:t>
            </a:r>
            <a:r>
              <a:rPr lang="ru-RU" dirty="0" smtClean="0"/>
              <a:t> </a:t>
            </a:r>
            <a:r>
              <a:rPr lang="ru-RU" dirty="0" err="1" smtClean="0"/>
              <a:t>друковані</a:t>
            </a:r>
            <a:r>
              <a:rPr lang="ru-RU" dirty="0" smtClean="0"/>
              <a:t> </a:t>
            </a:r>
            <a:r>
              <a:rPr lang="ru-RU" dirty="0" err="1" smtClean="0"/>
              <a:t>видання</a:t>
            </a:r>
            <a:r>
              <a:rPr lang="ru-RU" dirty="0" smtClean="0"/>
              <a:t>), </a:t>
            </a:r>
            <a:r>
              <a:rPr lang="ru-RU" dirty="0" err="1" smtClean="0"/>
              <a:t>які</a:t>
            </a:r>
            <a:r>
              <a:rPr lang="ru-RU" dirty="0" smtClean="0"/>
              <a:t> </a:t>
            </a:r>
            <a:r>
              <a:rPr lang="ru-RU" dirty="0" err="1" smtClean="0"/>
              <a:t>виходять</a:t>
            </a:r>
            <a:r>
              <a:rPr lang="ru-RU" dirty="0" smtClean="0"/>
              <a:t> </a:t>
            </a:r>
            <a:r>
              <a:rPr lang="ru-RU" dirty="0" err="1" smtClean="0"/>
              <a:t>під</a:t>
            </a:r>
            <a:r>
              <a:rPr lang="ru-RU" dirty="0" smtClean="0"/>
              <a:t> </a:t>
            </a:r>
            <a:r>
              <a:rPr lang="ru-RU" dirty="0" err="1" smtClean="0"/>
              <a:t>постійною</a:t>
            </a:r>
            <a:r>
              <a:rPr lang="ru-RU" dirty="0" smtClean="0"/>
              <a:t> </a:t>
            </a:r>
            <a:r>
              <a:rPr lang="ru-RU" dirty="0" err="1" smtClean="0"/>
              <a:t>назвою</a:t>
            </a:r>
            <a:r>
              <a:rPr lang="ru-RU" dirty="0" smtClean="0"/>
              <a:t>,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періодичністю</a:t>
            </a:r>
            <a:r>
              <a:rPr lang="ru-RU" dirty="0" smtClean="0"/>
              <a:t> один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більше</a:t>
            </a:r>
            <a:r>
              <a:rPr lang="ru-RU" dirty="0" smtClean="0"/>
              <a:t> </a:t>
            </a:r>
            <a:r>
              <a:rPr lang="ru-RU" dirty="0" err="1" smtClean="0"/>
              <a:t>номерів</a:t>
            </a:r>
            <a:r>
              <a:rPr lang="ru-RU" dirty="0" smtClean="0"/>
              <a:t> (</a:t>
            </a:r>
            <a:r>
              <a:rPr lang="ru-RU" dirty="0" err="1" smtClean="0"/>
              <a:t>випусків</a:t>
            </a:r>
            <a:r>
              <a:rPr lang="ru-RU" dirty="0" smtClean="0"/>
              <a:t>) </a:t>
            </a:r>
            <a:r>
              <a:rPr lang="ru-RU" dirty="0" err="1" smtClean="0"/>
              <a:t>протягом</a:t>
            </a:r>
            <a:r>
              <a:rPr lang="ru-RU" dirty="0" smtClean="0"/>
              <a:t> року. </a:t>
            </a:r>
            <a:r>
              <a:rPr lang="ru-RU" dirty="0" err="1" smtClean="0"/>
              <a:t>Під</a:t>
            </a:r>
            <a:r>
              <a:rPr lang="ru-RU" dirty="0" smtClean="0"/>
              <a:t> </a:t>
            </a:r>
            <a:r>
              <a:rPr lang="ru-RU" dirty="0" err="1" smtClean="0"/>
              <a:t>пресою</a:t>
            </a:r>
            <a:r>
              <a:rPr lang="ru-RU" dirty="0" smtClean="0"/>
              <a:t> </a:t>
            </a:r>
            <a:r>
              <a:rPr lang="ru-RU" dirty="0" err="1" smtClean="0"/>
              <a:t>розуміють</a:t>
            </a:r>
            <a:r>
              <a:rPr lang="ru-RU" dirty="0" smtClean="0"/>
              <a:t> </a:t>
            </a:r>
            <a:r>
              <a:rPr lang="ru-RU" dirty="0" err="1" smtClean="0"/>
              <a:t>газети</a:t>
            </a:r>
            <a:r>
              <a:rPr lang="ru-RU" dirty="0" smtClean="0"/>
              <a:t>, </a:t>
            </a:r>
            <a:r>
              <a:rPr lang="ru-RU" dirty="0" err="1" smtClean="0"/>
              <a:t>журнали</a:t>
            </a:r>
            <a:r>
              <a:rPr lang="ru-RU" dirty="0" smtClean="0"/>
              <a:t>, альманахи, </a:t>
            </a:r>
            <a:r>
              <a:rPr lang="ru-RU" dirty="0" err="1" smtClean="0"/>
              <a:t>збірки</a:t>
            </a:r>
            <a:r>
              <a:rPr lang="ru-RU" dirty="0" smtClean="0"/>
              <a:t>, </a:t>
            </a:r>
            <a:r>
              <a:rPr lang="ru-RU" dirty="0" err="1" smtClean="0"/>
              <a:t>бюлетені</a:t>
            </a:r>
            <a:r>
              <a:rPr lang="ru-RU" dirty="0" smtClean="0"/>
              <a:t>, </a:t>
            </a:r>
            <a:r>
              <a:rPr lang="ru-RU" dirty="0" err="1" smtClean="0"/>
              <a:t>рідше</a:t>
            </a:r>
            <a:r>
              <a:rPr lang="ru-RU" dirty="0" smtClean="0"/>
              <a:t> книги, </a:t>
            </a:r>
            <a:r>
              <a:rPr lang="ru-RU" dirty="0" err="1" smtClean="0"/>
              <a:t>листівки</a:t>
            </a:r>
            <a:r>
              <a:rPr lang="ru-RU" dirty="0" smtClean="0"/>
              <a:t>, </a:t>
            </a:r>
            <a:r>
              <a:rPr lang="ru-RU" dirty="0" err="1" smtClean="0"/>
              <a:t>що</a:t>
            </a:r>
            <a:r>
              <a:rPr lang="ru-RU" dirty="0" smtClean="0"/>
              <a:t> </a:t>
            </a:r>
            <a:r>
              <a:rPr lang="ru-RU" dirty="0" err="1" smtClean="0"/>
              <a:t>мають</a:t>
            </a:r>
            <a:r>
              <a:rPr lang="ru-RU" dirty="0" smtClean="0"/>
              <a:t> </a:t>
            </a:r>
            <a:r>
              <a:rPr lang="ru-RU" dirty="0" err="1" smtClean="0"/>
              <a:t>визначений</a:t>
            </a:r>
            <a:r>
              <a:rPr lang="ru-RU" dirty="0" smtClean="0"/>
              <a:t> тираж. </a:t>
            </a:r>
            <a:endParaRPr lang="ru-R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57422" y="0"/>
            <a:ext cx="2357454" cy="23574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1538" y="1643050"/>
            <a:ext cx="1474583" cy="26955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357290" y="4429132"/>
            <a:ext cx="3314700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500298" y="3214686"/>
            <a:ext cx="2762251" cy="15719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0"/>
            <a:ext cx="4357686" cy="6858000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uk-UA" b="1" dirty="0" smtClean="0"/>
              <a:t>   </a:t>
            </a:r>
            <a:r>
              <a:rPr lang="vi-VN" b="1" dirty="0" smtClean="0"/>
              <a:t>Ра́діо</a:t>
            </a:r>
            <a:r>
              <a:rPr lang="vi-VN" dirty="0" smtClean="0"/>
              <a:t> — ділянка науки й техніки, пов'язана з передаванням на відстань електромагнітних коливань високої частоти — радіохвиль, з допомогою якого здійснюється зокрема радіомовлення — передача через радіо сигналів, мови, музики для необмеженої кількості слухачів.</a:t>
            </a:r>
            <a:endParaRPr lang="ru-RU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68944" y="0"/>
            <a:ext cx="4075056" cy="19526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643306" y="1571612"/>
            <a:ext cx="3690963" cy="22145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786314" y="3739833"/>
            <a:ext cx="4357686" cy="31181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0"/>
            <a:ext cx="8933688" cy="3643314"/>
          </a:xfrm>
        </p:spPr>
        <p:txBody>
          <a:bodyPr/>
          <a:lstStyle/>
          <a:p>
            <a:pPr>
              <a:buNone/>
            </a:pPr>
            <a:r>
              <a:rPr lang="uk-UA" b="1" dirty="0" smtClean="0"/>
              <a:t>  </a:t>
            </a:r>
            <a:r>
              <a:rPr lang="vi-VN" b="1" dirty="0" smtClean="0"/>
              <a:t>Телеба́чення</a:t>
            </a:r>
            <a:r>
              <a:rPr lang="vi-VN" dirty="0" smtClean="0"/>
              <a:t>— загальний термін, що охоплює всі аспекти технології та практичної діяльності, пов’язаних з передачею зображень із звуковим супроводом на далекі віддалі. Телебачення є потужним засобом комунікації, засобом масової інформації. </a:t>
            </a:r>
            <a:endParaRPr lang="ru-RU" dirty="0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00100" y="4214818"/>
            <a:ext cx="2869558" cy="26431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86314" y="3253892"/>
            <a:ext cx="4110039" cy="36041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00562" y="0"/>
            <a:ext cx="4643438" cy="6858000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ru-RU" b="1" dirty="0" smtClean="0"/>
              <a:t>    </a:t>
            </a:r>
            <a:r>
              <a:rPr lang="ru-RU" b="1" dirty="0" err="1" smtClean="0"/>
              <a:t>Інтернет-ЗМІ</a:t>
            </a:r>
            <a:r>
              <a:rPr lang="ru-RU" dirty="0" smtClean="0"/>
              <a:t> (</a:t>
            </a:r>
            <a:r>
              <a:rPr lang="ru-RU" b="1" dirty="0" err="1" smtClean="0"/>
              <a:t>інтернет-видання</a:t>
            </a:r>
            <a:r>
              <a:rPr lang="ru-RU" dirty="0" smtClean="0"/>
              <a:t>, </a:t>
            </a:r>
            <a:r>
              <a:rPr lang="ru-RU" b="1" dirty="0" err="1" smtClean="0"/>
              <a:t>інтернет-газета</a:t>
            </a:r>
            <a:r>
              <a:rPr lang="ru-RU" dirty="0" smtClean="0"/>
              <a:t>) — регулярно </a:t>
            </a:r>
            <a:r>
              <a:rPr lang="ru-RU" dirty="0" err="1" smtClean="0"/>
              <a:t>оновлюваний</a:t>
            </a:r>
            <a:r>
              <a:rPr lang="ru-RU" dirty="0" smtClean="0"/>
              <a:t> </a:t>
            </a:r>
            <a:r>
              <a:rPr lang="ru-RU" dirty="0" err="1" smtClean="0"/>
              <a:t>інформаційний</a:t>
            </a:r>
            <a:r>
              <a:rPr lang="ru-RU" dirty="0" smtClean="0"/>
              <a:t> сайт, </a:t>
            </a:r>
            <a:r>
              <a:rPr lang="ru-RU" dirty="0" err="1" smtClean="0"/>
              <a:t>який</a:t>
            </a:r>
            <a:r>
              <a:rPr lang="ru-RU" dirty="0" smtClean="0"/>
              <a:t> ставить </a:t>
            </a:r>
            <a:r>
              <a:rPr lang="ru-RU" dirty="0" err="1" smtClean="0"/>
              <a:t>своїм</a:t>
            </a:r>
            <a:r>
              <a:rPr lang="ru-RU" dirty="0" smtClean="0"/>
              <a:t> </a:t>
            </a:r>
            <a:r>
              <a:rPr lang="ru-RU" dirty="0" err="1" smtClean="0"/>
              <a:t>завданням</a:t>
            </a:r>
            <a:r>
              <a:rPr lang="ru-RU" dirty="0" smtClean="0"/>
              <a:t> </a:t>
            </a:r>
            <a:r>
              <a:rPr lang="ru-RU" dirty="0" err="1" smtClean="0"/>
              <a:t>виконувати</a:t>
            </a:r>
            <a:r>
              <a:rPr lang="ru-RU" dirty="0" smtClean="0"/>
              <a:t> </a:t>
            </a:r>
            <a:r>
              <a:rPr lang="ru-RU" dirty="0" err="1" smtClean="0"/>
              <a:t>функцію</a:t>
            </a:r>
            <a:r>
              <a:rPr lang="ru-RU" dirty="0" smtClean="0"/>
              <a:t> </a:t>
            </a:r>
            <a:r>
              <a:rPr lang="ru-RU" dirty="0" err="1" smtClean="0"/>
              <a:t>засобу</a:t>
            </a:r>
            <a:r>
              <a:rPr lang="ru-RU" dirty="0" smtClean="0"/>
              <a:t> </a:t>
            </a:r>
            <a:r>
              <a:rPr lang="ru-RU" dirty="0" err="1" smtClean="0"/>
              <a:t>масової</a:t>
            </a:r>
            <a:r>
              <a:rPr lang="ru-RU" dirty="0" smtClean="0"/>
              <a:t> </a:t>
            </a:r>
            <a:r>
              <a:rPr lang="ru-RU" dirty="0" err="1" smtClean="0"/>
              <a:t>інформації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користується</a:t>
            </a:r>
            <a:r>
              <a:rPr lang="ru-RU" dirty="0" smtClean="0"/>
              <a:t> </a:t>
            </a:r>
            <a:r>
              <a:rPr lang="ru-RU" dirty="0" err="1" smtClean="0"/>
              <a:t>певною</a:t>
            </a:r>
            <a:r>
              <a:rPr lang="ru-RU" dirty="0" smtClean="0"/>
              <a:t> </a:t>
            </a:r>
            <a:r>
              <a:rPr lang="ru-RU" dirty="0" err="1" smtClean="0"/>
              <a:t>популярністю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авторитетом (</a:t>
            </a:r>
            <a:r>
              <a:rPr lang="ru-RU" dirty="0" err="1" smtClean="0"/>
              <a:t>має</a:t>
            </a:r>
            <a:r>
              <a:rPr lang="ru-RU" dirty="0" smtClean="0"/>
              <a:t> свою </a:t>
            </a:r>
            <a:r>
              <a:rPr lang="ru-RU" dirty="0" err="1" smtClean="0"/>
              <a:t>постійну</a:t>
            </a:r>
            <a:r>
              <a:rPr lang="ru-RU" dirty="0" smtClean="0"/>
              <a:t> </a:t>
            </a:r>
            <a:r>
              <a:rPr lang="ru-RU" dirty="0" err="1" smtClean="0"/>
              <a:t>аудиторію</a:t>
            </a:r>
            <a:r>
              <a:rPr lang="ru-RU" dirty="0" smtClean="0"/>
              <a:t>).</a:t>
            </a:r>
            <a:endParaRPr lang="ru-RU" dirty="0"/>
          </a:p>
        </p:txBody>
      </p:sp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00100" y="3429000"/>
            <a:ext cx="3857652" cy="2893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50" name="Picture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71538" y="285728"/>
            <a:ext cx="3809995" cy="28574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0"/>
            <a:ext cx="4786314" cy="68580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b="1" dirty="0" smtClean="0"/>
              <a:t>    </a:t>
            </a:r>
            <a:r>
              <a:rPr lang="ru-RU" b="1" dirty="0" err="1" smtClean="0"/>
              <a:t>Кінематограф</a:t>
            </a:r>
            <a:r>
              <a:rPr lang="ru-RU" dirty="0" smtClean="0"/>
              <a:t>  — </a:t>
            </a:r>
            <a:r>
              <a:rPr lang="ru-RU" dirty="0" err="1" smtClean="0"/>
              <a:t>це</a:t>
            </a:r>
            <a:r>
              <a:rPr lang="ru-RU" dirty="0" smtClean="0"/>
              <a:t> </a:t>
            </a:r>
            <a:r>
              <a:rPr lang="ru-RU" dirty="0" err="1" smtClean="0"/>
              <a:t>галузь</a:t>
            </a:r>
            <a:r>
              <a:rPr lang="ru-RU" dirty="0" smtClean="0"/>
              <a:t> </a:t>
            </a:r>
            <a:r>
              <a:rPr lang="ru-RU" dirty="0" err="1" smtClean="0"/>
              <a:t>культури</a:t>
            </a:r>
            <a:r>
              <a:rPr lang="ru-RU" dirty="0" smtClean="0"/>
              <a:t> та </a:t>
            </a:r>
            <a:r>
              <a:rPr lang="ru-RU" dirty="0" err="1" smtClean="0"/>
              <a:t>економіки</a:t>
            </a:r>
            <a:r>
              <a:rPr lang="ru-RU" dirty="0" smtClean="0"/>
              <a:t>, </a:t>
            </a:r>
            <a:r>
              <a:rPr lang="ru-RU" dirty="0" err="1" smtClean="0"/>
              <a:t>що</a:t>
            </a:r>
            <a:r>
              <a:rPr lang="ru-RU" dirty="0" smtClean="0"/>
              <a:t> </a:t>
            </a:r>
            <a:r>
              <a:rPr lang="ru-RU" dirty="0" err="1" smtClean="0"/>
              <a:t>об'єднує</a:t>
            </a:r>
            <a:r>
              <a:rPr lang="ru-RU" dirty="0" smtClean="0"/>
              <a:t> </a:t>
            </a:r>
            <a:r>
              <a:rPr lang="ru-RU" dirty="0" err="1" smtClean="0"/>
              <a:t>всі</a:t>
            </a:r>
            <a:r>
              <a:rPr lang="ru-RU" dirty="0" smtClean="0"/>
              <a:t> </a:t>
            </a:r>
            <a:r>
              <a:rPr lang="ru-RU" dirty="0" err="1" smtClean="0"/>
              <a:t>види</a:t>
            </a:r>
            <a:r>
              <a:rPr lang="ru-RU" dirty="0" smtClean="0"/>
              <a:t> </a:t>
            </a:r>
            <a:r>
              <a:rPr lang="ru-RU" dirty="0" err="1" smtClean="0"/>
              <a:t>професійної</a:t>
            </a:r>
            <a:r>
              <a:rPr lang="ru-RU" dirty="0" smtClean="0"/>
              <a:t> </a:t>
            </a:r>
            <a:r>
              <a:rPr lang="ru-RU" dirty="0" err="1" smtClean="0"/>
              <a:t>діяльності</a:t>
            </a:r>
            <a:r>
              <a:rPr lang="ru-RU" dirty="0" smtClean="0"/>
              <a:t>, </a:t>
            </a:r>
            <a:r>
              <a:rPr lang="ru-RU" dirty="0" err="1" smtClean="0"/>
              <a:t>пов'язаної</a:t>
            </a:r>
            <a:r>
              <a:rPr lang="ru-RU" dirty="0" smtClean="0"/>
              <a:t>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виробництвом</a:t>
            </a:r>
            <a:r>
              <a:rPr lang="ru-RU" dirty="0" smtClean="0"/>
              <a:t>, </a:t>
            </a:r>
            <a:r>
              <a:rPr lang="ru-RU" dirty="0" err="1" smtClean="0"/>
              <a:t>розповсюдженням</a:t>
            </a:r>
            <a:r>
              <a:rPr lang="ru-RU" dirty="0" smtClean="0"/>
              <a:t>, </a:t>
            </a:r>
            <a:r>
              <a:rPr lang="ru-RU" dirty="0" err="1" smtClean="0"/>
              <a:t>зберіганням</a:t>
            </a:r>
            <a:r>
              <a:rPr lang="ru-RU" dirty="0" smtClean="0"/>
              <a:t> </a:t>
            </a:r>
            <a:r>
              <a:rPr lang="ru-RU" dirty="0" err="1" smtClean="0"/>
              <a:t>та</a:t>
            </a:r>
            <a:r>
              <a:rPr lang="ru-RU" dirty="0" smtClean="0"/>
              <a:t> </a:t>
            </a:r>
            <a:r>
              <a:rPr lang="ru-RU" dirty="0" err="1" smtClean="0"/>
              <a:t>демонструванням</a:t>
            </a:r>
            <a:r>
              <a:rPr lang="ru-RU" dirty="0" smtClean="0"/>
              <a:t> </a:t>
            </a:r>
            <a:r>
              <a:rPr lang="ru-RU" dirty="0" err="1" smtClean="0"/>
              <a:t>фільмів</a:t>
            </a:r>
            <a:r>
              <a:rPr lang="ru-RU" dirty="0" smtClean="0"/>
              <a:t>, а </a:t>
            </a:r>
            <a:r>
              <a:rPr lang="ru-RU" dirty="0" err="1" smtClean="0"/>
              <a:t>також</a:t>
            </a:r>
            <a:r>
              <a:rPr lang="ru-RU" dirty="0" smtClean="0"/>
              <a:t> </a:t>
            </a:r>
            <a:r>
              <a:rPr lang="ru-RU" dirty="0" err="1" smtClean="0"/>
              <a:t>навчально-наукову</a:t>
            </a:r>
            <a:r>
              <a:rPr lang="ru-RU" dirty="0" smtClean="0"/>
              <a:t> роботу.</a:t>
            </a:r>
            <a:endParaRPr lang="ru-RU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14876" y="-1"/>
            <a:ext cx="4429124" cy="29698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143504" y="2850659"/>
            <a:ext cx="3790945" cy="40073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071934" y="0"/>
            <a:ext cx="5072066" cy="6858000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ru-RU" b="1" dirty="0" smtClean="0"/>
              <a:t>    </a:t>
            </a:r>
            <a:r>
              <a:rPr lang="ru-RU" b="1" dirty="0" err="1" smtClean="0"/>
              <a:t>Відеотекст</a:t>
            </a:r>
            <a:r>
              <a:rPr lang="ru-RU" b="1" dirty="0" smtClean="0"/>
              <a:t> -</a:t>
            </a:r>
            <a:r>
              <a:rPr lang="ru-RU" dirty="0" smtClean="0"/>
              <a:t> 1. Система </a:t>
            </a:r>
            <a:r>
              <a:rPr lang="ru-RU" dirty="0" err="1" smtClean="0"/>
              <a:t>інтерактивної</a:t>
            </a:r>
            <a:r>
              <a:rPr lang="ru-RU" dirty="0" smtClean="0"/>
              <a:t> </a:t>
            </a:r>
            <a:r>
              <a:rPr lang="ru-RU" dirty="0" err="1" smtClean="0"/>
              <a:t>відеографії</a:t>
            </a:r>
            <a:r>
              <a:rPr lang="ru-RU" dirty="0" smtClean="0"/>
              <a:t>, яка </a:t>
            </a:r>
            <a:r>
              <a:rPr lang="ru-RU" dirty="0" err="1" smtClean="0"/>
              <a:t>дозволяє</a:t>
            </a:r>
            <a:r>
              <a:rPr lang="ru-RU" dirty="0" smtClean="0"/>
              <a:t> </a:t>
            </a:r>
            <a:r>
              <a:rPr lang="ru-RU" dirty="0" err="1" smtClean="0"/>
              <a:t>користувачам</a:t>
            </a:r>
            <a:r>
              <a:rPr lang="ru-RU" dirty="0" smtClean="0"/>
              <a:t> </a:t>
            </a:r>
            <a:r>
              <a:rPr lang="ru-RU" dirty="0" err="1" smtClean="0"/>
              <a:t>отримувати</a:t>
            </a:r>
            <a:r>
              <a:rPr lang="ru-RU" dirty="0" smtClean="0"/>
              <a:t> на </a:t>
            </a:r>
            <a:r>
              <a:rPr lang="ru-RU" dirty="0" err="1" smtClean="0"/>
              <a:t>екрані</a:t>
            </a:r>
            <a:r>
              <a:rPr lang="ru-RU" dirty="0" smtClean="0"/>
              <a:t> </a:t>
            </a:r>
            <a:r>
              <a:rPr lang="ru-RU" dirty="0" err="1" smtClean="0"/>
              <a:t>терміналів</a:t>
            </a:r>
            <a:r>
              <a:rPr lang="ru-RU" dirty="0" smtClean="0"/>
              <a:t> </a:t>
            </a:r>
            <a:r>
              <a:rPr lang="ru-RU" dirty="0" err="1" smtClean="0"/>
              <a:t>текстову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графічну</a:t>
            </a:r>
            <a:r>
              <a:rPr lang="ru-RU" dirty="0" smtClean="0"/>
              <a:t> </a:t>
            </a:r>
            <a:r>
              <a:rPr lang="ru-RU" dirty="0" err="1" smtClean="0"/>
              <a:t>інформацію</a:t>
            </a:r>
            <a:r>
              <a:rPr lang="ru-RU" dirty="0" smtClean="0"/>
              <a:t>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використанням</a:t>
            </a:r>
            <a:r>
              <a:rPr lang="ru-RU" dirty="0" smtClean="0"/>
              <a:t> </a:t>
            </a:r>
            <a:r>
              <a:rPr lang="ru-RU" dirty="0" err="1" smtClean="0"/>
              <a:t>телекомунікацій</a:t>
            </a:r>
            <a:r>
              <a:rPr lang="ru-RU" dirty="0" smtClean="0"/>
              <a:t>. 2. </a:t>
            </a:r>
            <a:r>
              <a:rPr lang="ru-RU" dirty="0" err="1" smtClean="0"/>
              <a:t>Інтерактивні</a:t>
            </a:r>
            <a:r>
              <a:rPr lang="ru-RU" dirty="0" smtClean="0"/>
              <a:t> </a:t>
            </a:r>
            <a:r>
              <a:rPr lang="ru-RU" dirty="0" err="1" smtClean="0"/>
              <a:t>електронні</a:t>
            </a:r>
            <a:r>
              <a:rPr lang="ru-RU" dirty="0" smtClean="0"/>
              <a:t> </a:t>
            </a:r>
            <a:r>
              <a:rPr lang="ru-RU" dirty="0" err="1" smtClean="0"/>
              <a:t>засоби</a:t>
            </a:r>
            <a:r>
              <a:rPr lang="ru-RU" dirty="0" smtClean="0"/>
              <a:t> </a:t>
            </a:r>
            <a:r>
              <a:rPr lang="ru-RU" dirty="0" err="1" smtClean="0"/>
              <a:t>інформації</a:t>
            </a:r>
            <a:r>
              <a:rPr lang="ru-RU" dirty="0" smtClean="0"/>
              <a:t>, </a:t>
            </a:r>
            <a:r>
              <a:rPr lang="ru-RU" dirty="0" err="1" smtClean="0"/>
              <a:t>що</a:t>
            </a:r>
            <a:r>
              <a:rPr lang="ru-RU" dirty="0" smtClean="0"/>
              <a:t> </a:t>
            </a:r>
            <a:r>
              <a:rPr lang="ru-RU" dirty="0" err="1" smtClean="0"/>
              <a:t>використовуються</a:t>
            </a:r>
            <a:r>
              <a:rPr lang="ru-RU" dirty="0" smtClean="0"/>
              <a:t> для </a:t>
            </a:r>
            <a:r>
              <a:rPr lang="ru-RU" dirty="0" err="1" smtClean="0"/>
              <a:t>організації</a:t>
            </a:r>
            <a:r>
              <a:rPr lang="ru-RU" dirty="0" smtClean="0"/>
              <a:t> </a:t>
            </a:r>
            <a:r>
              <a:rPr lang="ru-RU" dirty="0" err="1" smtClean="0"/>
              <a:t>купівлі</a:t>
            </a:r>
            <a:r>
              <a:rPr lang="ru-RU" dirty="0" smtClean="0"/>
              <a:t> </a:t>
            </a:r>
            <a:r>
              <a:rPr lang="ru-RU" dirty="0" err="1" smtClean="0"/>
              <a:t>товарів</a:t>
            </a:r>
            <a:r>
              <a:rPr lang="ru-RU" dirty="0" smtClean="0"/>
              <a:t>, </a:t>
            </a:r>
            <a:r>
              <a:rPr lang="ru-RU" dirty="0" err="1" smtClean="0"/>
              <a:t>одержання</a:t>
            </a:r>
            <a:r>
              <a:rPr lang="ru-RU" dirty="0" smtClean="0"/>
              <a:t> </a:t>
            </a:r>
            <a:r>
              <a:rPr lang="ru-RU" dirty="0" err="1" smtClean="0"/>
              <a:t>послуг</a:t>
            </a:r>
            <a:r>
              <a:rPr lang="ru-RU" dirty="0" smtClean="0"/>
              <a:t> "не </a:t>
            </a:r>
            <a:r>
              <a:rPr lang="ru-RU" dirty="0" err="1" smtClean="0"/>
              <a:t>виходячи</a:t>
            </a:r>
            <a:r>
              <a:rPr lang="ru-RU" dirty="0" smtClean="0"/>
              <a:t> </a:t>
            </a:r>
            <a:r>
              <a:rPr lang="ru-RU" dirty="0" err="1" smtClean="0"/>
              <a:t>з</a:t>
            </a:r>
            <a:r>
              <a:rPr lang="ru-RU" dirty="0" smtClean="0"/>
              <a:t> дому". </a:t>
            </a:r>
            <a:endParaRPr lang="ru-RU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14546" y="3060384"/>
            <a:ext cx="2286016" cy="37976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71538" y="0"/>
            <a:ext cx="2714644" cy="27146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3500438"/>
            <a:ext cx="9144000" cy="3357562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ru-RU" dirty="0" smtClean="0"/>
              <a:t>   ЗМІ </a:t>
            </a:r>
            <a:r>
              <a:rPr lang="ru-RU" dirty="0" err="1" smtClean="0"/>
              <a:t>забезпечують</a:t>
            </a:r>
            <a:r>
              <a:rPr lang="ru-RU" dirty="0" smtClean="0"/>
              <a:t> </a:t>
            </a:r>
            <a:r>
              <a:rPr lang="ru-RU" dirty="0" err="1" smtClean="0"/>
              <a:t>можливість</a:t>
            </a:r>
            <a:r>
              <a:rPr lang="ru-RU" dirty="0" smtClean="0"/>
              <a:t> </a:t>
            </a:r>
            <a:r>
              <a:rPr lang="ru-RU" dirty="0" err="1" smtClean="0"/>
              <a:t>представникам</a:t>
            </a:r>
            <a:r>
              <a:rPr lang="ru-RU" dirty="0" smtClean="0"/>
              <a:t> </a:t>
            </a:r>
            <a:r>
              <a:rPr lang="ru-RU" dirty="0" err="1" smtClean="0"/>
              <a:t>різних</a:t>
            </a:r>
            <a:r>
              <a:rPr lang="ru-RU" dirty="0" smtClean="0"/>
              <a:t> </a:t>
            </a:r>
            <a:r>
              <a:rPr lang="ru-RU" dirty="0" err="1" smtClean="0"/>
              <a:t>суспільних</a:t>
            </a:r>
            <a:r>
              <a:rPr lang="ru-RU" dirty="0" smtClean="0"/>
              <a:t> </a:t>
            </a:r>
            <a:r>
              <a:rPr lang="ru-RU" dirty="0" err="1" smtClean="0"/>
              <a:t>груп</a:t>
            </a:r>
            <a:r>
              <a:rPr lang="ru-RU" dirty="0" smtClean="0"/>
              <a:t> </a:t>
            </a:r>
            <a:r>
              <a:rPr lang="ru-RU" dirty="0" err="1" smtClean="0"/>
              <a:t>публічно</a:t>
            </a:r>
            <a:r>
              <a:rPr lang="ru-RU" dirty="0" smtClean="0"/>
              <a:t> </a:t>
            </a:r>
            <a:r>
              <a:rPr lang="ru-RU" dirty="0" err="1" smtClean="0"/>
              <a:t>висловлювати</a:t>
            </a:r>
            <a:r>
              <a:rPr lang="ru-RU" dirty="0" smtClean="0"/>
              <a:t> </a:t>
            </a:r>
            <a:r>
              <a:rPr lang="ru-RU" dirty="0" err="1" smtClean="0"/>
              <a:t>свої</a:t>
            </a:r>
            <a:r>
              <a:rPr lang="ru-RU" dirty="0" smtClean="0"/>
              <a:t> думки, </a:t>
            </a:r>
            <a:r>
              <a:rPr lang="ru-RU" dirty="0" err="1" smtClean="0"/>
              <a:t>чітко</a:t>
            </a:r>
            <a:r>
              <a:rPr lang="ru-RU" dirty="0" smtClean="0"/>
              <a:t> </a:t>
            </a:r>
            <a:r>
              <a:rPr lang="ru-RU" dirty="0" err="1" smtClean="0"/>
              <a:t>формулювати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представляти</a:t>
            </a:r>
            <a:r>
              <a:rPr lang="ru-RU" dirty="0" smtClean="0"/>
              <a:t> </a:t>
            </a:r>
            <a:r>
              <a:rPr lang="ru-RU" dirty="0" err="1" smtClean="0"/>
              <a:t>громадській</a:t>
            </a:r>
            <a:r>
              <a:rPr lang="ru-RU" dirty="0" smtClean="0"/>
              <a:t> </a:t>
            </a:r>
            <a:r>
              <a:rPr lang="ru-RU" dirty="0" err="1" smtClean="0"/>
              <a:t>думці</a:t>
            </a:r>
            <a:r>
              <a:rPr lang="ru-RU" dirty="0" smtClean="0"/>
              <a:t> </a:t>
            </a:r>
            <a:r>
              <a:rPr lang="ru-RU" dirty="0" err="1" smtClean="0"/>
              <a:t>свої</a:t>
            </a:r>
            <a:r>
              <a:rPr lang="ru-RU" dirty="0" smtClean="0"/>
              <a:t> </a:t>
            </a:r>
            <a:r>
              <a:rPr lang="ru-RU" dirty="0" err="1" smtClean="0"/>
              <a:t>інтереси</a:t>
            </a:r>
            <a:r>
              <a:rPr lang="ru-RU" dirty="0" smtClean="0"/>
              <a:t>, </a:t>
            </a:r>
            <a:r>
              <a:rPr lang="ru-RU" dirty="0" err="1" smtClean="0"/>
              <a:t>шукати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об’єднувати</a:t>
            </a:r>
            <a:r>
              <a:rPr lang="ru-RU" dirty="0" smtClean="0"/>
              <a:t> </a:t>
            </a:r>
            <a:r>
              <a:rPr lang="ru-RU" dirty="0" err="1" smtClean="0"/>
              <a:t>однодумців</a:t>
            </a:r>
            <a:r>
              <a:rPr lang="ru-RU" dirty="0" smtClean="0"/>
              <a:t>. Доступ до ЗМІ – </a:t>
            </a:r>
            <a:r>
              <a:rPr lang="ru-RU" dirty="0" err="1" smtClean="0"/>
              <a:t>необхідна</a:t>
            </a:r>
            <a:r>
              <a:rPr lang="ru-RU" dirty="0" smtClean="0"/>
              <a:t> </a:t>
            </a:r>
            <a:r>
              <a:rPr lang="ru-RU" dirty="0" err="1" smtClean="0"/>
              <a:t>умова</a:t>
            </a:r>
            <a:r>
              <a:rPr lang="ru-RU" dirty="0" smtClean="0"/>
              <a:t> </a:t>
            </a:r>
            <a:r>
              <a:rPr lang="ru-RU" dirty="0" err="1" smtClean="0"/>
              <a:t>існування</a:t>
            </a:r>
            <a:r>
              <a:rPr lang="ru-RU" dirty="0" smtClean="0"/>
              <a:t> </a:t>
            </a:r>
            <a:r>
              <a:rPr lang="ru-RU" dirty="0" err="1" smtClean="0"/>
              <a:t>впливової</a:t>
            </a:r>
            <a:r>
              <a:rPr lang="ru-RU" dirty="0" smtClean="0"/>
              <a:t> </a:t>
            </a:r>
            <a:r>
              <a:rPr lang="ru-RU" dirty="0" err="1" smtClean="0"/>
              <a:t>опозиції</a:t>
            </a:r>
            <a:r>
              <a:rPr lang="ru-RU" dirty="0" smtClean="0"/>
              <a:t>, особливо при </a:t>
            </a:r>
            <a:r>
              <a:rPr lang="ru-RU" dirty="0" err="1" smtClean="0"/>
              <a:t>агресивному</a:t>
            </a:r>
            <a:r>
              <a:rPr lang="ru-RU" dirty="0" smtClean="0"/>
              <a:t> </a:t>
            </a:r>
            <a:r>
              <a:rPr lang="ru-RU" dirty="0" err="1" smtClean="0"/>
              <a:t>ставленні</a:t>
            </a:r>
            <a:r>
              <a:rPr lang="ru-RU" dirty="0" smtClean="0"/>
              <a:t> до </a:t>
            </a:r>
            <a:r>
              <a:rPr lang="ru-RU" dirty="0" err="1" smtClean="0"/>
              <a:t>неї</a:t>
            </a:r>
            <a:r>
              <a:rPr lang="ru-RU" dirty="0" smtClean="0"/>
              <a:t> </a:t>
            </a:r>
            <a:r>
              <a:rPr lang="ru-RU" dirty="0" err="1" smtClean="0"/>
              <a:t>з</a:t>
            </a:r>
            <a:r>
              <a:rPr lang="ru-RU" dirty="0" smtClean="0"/>
              <a:t> боку </a:t>
            </a:r>
            <a:r>
              <a:rPr lang="ru-RU" dirty="0" err="1" smtClean="0"/>
              <a:t>державних</a:t>
            </a:r>
            <a:r>
              <a:rPr lang="ru-RU" dirty="0" smtClean="0"/>
              <a:t> </a:t>
            </a:r>
            <a:r>
              <a:rPr lang="ru-RU" dirty="0" err="1" smtClean="0"/>
              <a:t>радіо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телебачення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43636" y="285728"/>
            <a:ext cx="2724723" cy="26971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00430" y="463871"/>
            <a:ext cx="2143140" cy="26003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071538" y="1119158"/>
            <a:ext cx="2143140" cy="2143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лнцестояние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67</TotalTime>
  <Words>183</Words>
  <Application>Microsoft Office PowerPoint</Application>
  <PresentationFormat>Экран (4:3)</PresentationFormat>
  <Paragraphs>10</Paragraphs>
  <Slides>9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Солнцестояние</vt:lpstr>
      <vt:lpstr>Засоби масової інформації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Засоби масової інформації</dc:title>
  <dc:creator>Админ</dc:creator>
  <cp:lastModifiedBy>Админ</cp:lastModifiedBy>
  <cp:revision>9</cp:revision>
  <dcterms:created xsi:type="dcterms:W3CDTF">2012-03-15T12:55:58Z</dcterms:created>
  <dcterms:modified xsi:type="dcterms:W3CDTF">2012-03-15T20:03:35Z</dcterms:modified>
</cp:coreProperties>
</file>