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0%BB%D0%B8%D0%BA%D0%BE%D0%B1%D1%80%D0%B8%D1%82%D0%B0%D0%BD%D1%96%D1%8F" TargetMode="External"/><Relationship Id="rId3" Type="http://schemas.openxmlformats.org/officeDocument/2006/relationships/hyperlink" Target="http://uk.wikipedia.org/wiki/%D0%91%D0%B5%D0%BB%D1%8C%D0%B3%D1%96%D1%8F" TargetMode="External"/><Relationship Id="rId7" Type="http://schemas.openxmlformats.org/officeDocument/2006/relationships/hyperlink" Target="http://uk.wikipedia.org/wiki/%D0%86%D1%82%D0%B0%D0%BB%D1%96%D1%8F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1%96%D0%BC%D0%B5%D1%86%D1%8C%D0%BA%D0%B0_%D0%BC%D0%BE%D0%B2%D0%B0" TargetMode="External"/><Relationship Id="rId5" Type="http://schemas.openxmlformats.org/officeDocument/2006/relationships/hyperlink" Target="http://uk.wikipedia.org/wiki/%D0%9D%D1%96%D0%BC%D0%B5%D1%87%D1%87%D0%B8%D0%BD%D0%B0" TargetMode="External"/><Relationship Id="rId10" Type="http://schemas.openxmlformats.org/officeDocument/2006/relationships/hyperlink" Target="http://uk.wikipedia.org/wiki/%D0%A3%D0%BA%D1%80%D0%B0%D1%97%D0%BD%D0%B0" TargetMode="External"/><Relationship Id="rId4" Type="http://schemas.openxmlformats.org/officeDocument/2006/relationships/hyperlink" Target="http://uk.wikipedia.org/wiki/%D0%A4%D1%80%D0%B0%D0%BD%D1%86%D1%96%D1%8F" TargetMode="External"/><Relationship Id="rId9" Type="http://schemas.openxmlformats.org/officeDocument/2006/relationships/hyperlink" Target="http://uk.wikipedia.org/wiki/%D0%A1%D0%A8%D0%9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2%D0%B8%D0%BB%D1%8C" TargetMode="External"/><Relationship Id="rId2" Type="http://schemas.openxmlformats.org/officeDocument/2006/relationships/hyperlink" Target="http://uk.wikipedia.org/wiki/%D0%90%D1%80%D1%85%D1%96%D1%82%D0%B5%D0%BA%D1%82%D1%83%D1%80%D0%BD%D0%B8%D0%B9_%D1%81%D1%82%D0%B8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B%D0%B0%D1%81%D1%82%D0%B8%D0%BA" TargetMode="External"/><Relationship Id="rId5" Type="http://schemas.openxmlformats.org/officeDocument/2006/relationships/hyperlink" Target="http://uk.wikipedia.org/wiki/%D0%91%D0%B5%D1%82%D0%BE%D0%BD" TargetMode="External"/><Relationship Id="rId4" Type="http://schemas.openxmlformats.org/officeDocument/2006/relationships/hyperlink" Target="http://uk.wikipedia.org/wiki/%D0%A5%D0%BC%D0%B0%D1%80%D0%BE%D1%87%D0%BE%D1%8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10 </a:t>
            </a:r>
            <a:r>
              <a:rPr lang="ru-RU" dirty="0" err="1" smtClean="0"/>
              <a:t>найдивакуватіших</a:t>
            </a:r>
            <a:r>
              <a:rPr lang="ru-RU" dirty="0" smtClean="0"/>
              <a:t> </a:t>
            </a:r>
            <a:r>
              <a:rPr lang="ru-RU" dirty="0" err="1" smtClean="0"/>
              <a:t>будинків</a:t>
            </a:r>
            <a:r>
              <a:rPr lang="ru-RU" dirty="0" smtClean="0"/>
              <a:t> у </a:t>
            </a:r>
            <a:r>
              <a:rPr lang="ru-RU" dirty="0" err="1" smtClean="0"/>
              <a:t>стилі</a:t>
            </a:r>
            <a:r>
              <a:rPr lang="ru-RU" dirty="0" smtClean="0"/>
              <a:t> модерн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305800" cy="1143000"/>
          </a:xfrm>
        </p:spPr>
        <p:txBody>
          <a:bodyPr/>
          <a:lstStyle/>
          <a:p>
            <a:r>
              <a:rPr lang="uk-UA" dirty="0" smtClean="0"/>
              <a:t>Підготувала учениця 11а класу </a:t>
            </a:r>
            <a:r>
              <a:rPr lang="uk-UA" dirty="0" err="1" smtClean="0"/>
              <a:t>Нагайло</a:t>
            </a:r>
            <a:r>
              <a:rPr lang="uk-UA" dirty="0" smtClean="0"/>
              <a:t> Марта</a:t>
            </a:r>
            <a:endParaRPr lang="uk-UA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Будинок гангстера, Росія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556792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Дивовижно, але це не єдина модерна будівля, збудована з дерева. 38-метрий замок був збудований 1995 року мільйонером </a:t>
            </a:r>
            <a:r>
              <a:rPr lang="uk-UA" dirty="0" err="1" smtClean="0"/>
              <a:t>Ніколаєм</a:t>
            </a:r>
            <a:r>
              <a:rPr lang="uk-UA" dirty="0" smtClean="0"/>
              <a:t> </a:t>
            </a:r>
            <a:r>
              <a:rPr lang="uk-UA" dirty="0" err="1" smtClean="0"/>
              <a:t>Сютягіним</a:t>
            </a:r>
            <a:r>
              <a:rPr lang="uk-UA" dirty="0" smtClean="0"/>
              <a:t>. Він сам розробив план і керував будівництвом. Коли його записали, навіщо йому такий замок, він відповів, що хоче бачити море. З останнього поверху справді було видно Біле море, що за 40 км від Архангельська, де стояв замок. 2005 року місцевий суд вирішив зруйнувати будівлю, бо </a:t>
            </a:r>
            <a:r>
              <a:rPr lang="uk-UA" dirty="0" err="1" smtClean="0"/>
              <a:t>Сютягін</a:t>
            </a:r>
            <a:r>
              <a:rPr lang="uk-UA" dirty="0" smtClean="0"/>
              <a:t> не узгодив проект.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408712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Собор, Бразилія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собору </a:t>
            </a:r>
            <a:r>
              <a:rPr lang="ru-RU" dirty="0" err="1" smtClean="0"/>
              <a:t>дивує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б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? </a:t>
            </a:r>
            <a:r>
              <a:rPr lang="ru-RU" dirty="0" err="1" smtClean="0"/>
              <a:t>Невже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обов</a:t>
            </a:r>
            <a:r>
              <a:rPr lang="ru-RU" dirty="0" smtClean="0"/>
              <a:t>—</a:t>
            </a:r>
            <a:r>
              <a:rPr lang="ru-RU" dirty="0" err="1" smtClean="0"/>
              <a:t>язково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застрягнути</a:t>
            </a:r>
            <a:r>
              <a:rPr lang="ru-RU" dirty="0" smtClean="0"/>
              <a:t> в далекому </a:t>
            </a:r>
            <a:r>
              <a:rPr lang="ru-RU" dirty="0" err="1" smtClean="0"/>
              <a:t>Середньовіччі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готичні</a:t>
            </a:r>
            <a:r>
              <a:rPr lang="ru-RU" dirty="0" smtClean="0"/>
              <a:t> </a:t>
            </a:r>
            <a:r>
              <a:rPr lang="ru-RU" dirty="0" err="1" smtClean="0"/>
              <a:t>собори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?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9127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Будинок на кладовищі, Англія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95536" y="5445224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Додати</a:t>
            </a:r>
            <a:r>
              <a:rPr lang="ru-RU" dirty="0" smtClean="0"/>
              <a:t> тут </a:t>
            </a:r>
            <a:r>
              <a:rPr lang="ru-RU" dirty="0" err="1" smtClean="0"/>
              <a:t>нічого</a:t>
            </a:r>
            <a:r>
              <a:rPr lang="ru-RU" dirty="0" smtClean="0"/>
              <a:t>, </a:t>
            </a:r>
            <a:r>
              <a:rPr lang="ru-RU" dirty="0" err="1" smtClean="0"/>
              <a:t>окрім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кладовище</a:t>
            </a:r>
            <a:r>
              <a:rPr lang="ru-RU" dirty="0" smtClean="0"/>
              <a:t> не </a:t>
            </a:r>
            <a:r>
              <a:rPr lang="ru-RU" dirty="0" err="1" smtClean="0"/>
              <a:t>бутафорне</a:t>
            </a:r>
            <a:r>
              <a:rPr lang="ru-RU" dirty="0" smtClean="0"/>
              <a:t>, а </a:t>
            </a:r>
            <a:r>
              <a:rPr lang="ru-RU" dirty="0" err="1" smtClean="0"/>
              <a:t>справжнє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408712" cy="317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Дім божевілля, </a:t>
            </a:r>
            <a:r>
              <a:rPr lang="uk-UA" dirty="0" smtClean="0"/>
              <a:t>В</a:t>
            </a:r>
            <a:r>
              <a:rPr lang="en-US" dirty="0" smtClean="0"/>
              <a:t>’</a:t>
            </a:r>
            <a:r>
              <a:rPr lang="uk-UA" dirty="0" err="1" smtClean="0"/>
              <a:t>єтнам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29614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Ще одна спроба </a:t>
            </a:r>
            <a:r>
              <a:rPr lang="uk-UA" dirty="0" err="1" smtClean="0"/>
              <a:t>вживити</a:t>
            </a:r>
            <a:r>
              <a:rPr lang="uk-UA" dirty="0" smtClean="0"/>
              <a:t> архітектуру в природу, адже будинок має нагадувати дерево. Утім, як і з Камінним будинком, архітектурно-натуралістичне поєднання виглядає </a:t>
            </a:r>
            <a:r>
              <a:rPr lang="uk-UA" dirty="0" err="1" smtClean="0"/>
              <a:t>дисонансно</a:t>
            </a:r>
            <a:r>
              <a:rPr lang="uk-UA" dirty="0" smtClean="0"/>
              <a:t> й трохи іронічно.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696744" cy="373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uk-UA" dirty="0" smtClean="0"/>
              <a:t>Дірявий </a:t>
            </a:r>
            <a:r>
              <a:rPr lang="uk-UA" dirty="0" smtClean="0"/>
              <a:t>будинок, США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95536" y="5561856"/>
            <a:ext cx="8229600" cy="1296144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Наостанок,  старенький техаський будинок з цікавою історією. Коли будинок хотіли зруйнувати, два друга-архітектора вирішили зробити його </a:t>
            </a:r>
            <a:r>
              <a:rPr lang="uk-UA" dirty="0" err="1" smtClean="0"/>
              <a:t>арт-обєєктом</a:t>
            </a:r>
            <a:r>
              <a:rPr lang="uk-UA" dirty="0" smtClean="0"/>
              <a:t> </a:t>
            </a:r>
            <a:r>
              <a:rPr lang="uk-UA" dirty="0" smtClean="0"/>
              <a:t>і проробили в ньому наскрізний отвір, через який можна побачити </a:t>
            </a:r>
            <a:r>
              <a:rPr lang="uk-UA" dirty="0" smtClean="0"/>
              <a:t>подвір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r>
              <a:rPr lang="uk-UA" dirty="0" smtClean="0"/>
              <a:t>. Це має демонструвати як чорна діра втягує будинок у небуття. 2005 року вона таки затягнула його добре й навіки-вічні – знесли за рішенням суду.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6768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                </a:t>
            </a:r>
            <a:r>
              <a:rPr lang="vi-VN" b="1" dirty="0" smtClean="0"/>
              <a:t>Моде́рн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b="1" dirty="0" smtClean="0"/>
              <a:t>Моде́рн</a:t>
            </a:r>
            <a:r>
              <a:rPr lang="vi-VN" dirty="0" smtClean="0"/>
              <a:t> (від </a:t>
            </a:r>
            <a:r>
              <a:rPr lang="vi-VN" dirty="0" smtClean="0">
                <a:hlinkClick r:id="rId2" tooltip="Французька мова"/>
              </a:rPr>
              <a:t>фр.</a:t>
            </a:r>
            <a:r>
              <a:rPr lang="vi-VN" dirty="0" smtClean="0"/>
              <a:t> </a:t>
            </a:r>
            <a:r>
              <a:rPr lang="en-US" i="1" dirty="0" err="1" smtClean="0"/>
              <a:t>moderne</a:t>
            </a:r>
            <a:r>
              <a:rPr lang="en-US" dirty="0" smtClean="0"/>
              <a:t> — </a:t>
            </a:r>
            <a:r>
              <a:rPr lang="vi-VN" dirty="0" smtClean="0"/>
              <a:t>новітній, сучасний) — стильовий напрям в мистецтві (переважно в архітектурі, образотворчому й декоративно-ужитковому мистецтві) кінця </a:t>
            </a:r>
            <a:r>
              <a:rPr lang="en-US" dirty="0" smtClean="0"/>
              <a:t>XIX — </a:t>
            </a:r>
            <a:r>
              <a:rPr lang="vi-VN" dirty="0" smtClean="0"/>
              <a:t>початку ХХ століття. У </a:t>
            </a:r>
            <a:r>
              <a:rPr lang="vi-VN" dirty="0" smtClean="0">
                <a:hlinkClick r:id="rId3" tooltip="Бельгія"/>
              </a:rPr>
              <a:t>Бельгії</a:t>
            </a:r>
            <a:r>
              <a:rPr lang="vi-VN" dirty="0" smtClean="0"/>
              <a:t> й </a:t>
            </a:r>
            <a:r>
              <a:rPr lang="vi-VN" dirty="0" smtClean="0">
                <a:hlinkClick r:id="rId4" tooltip="Франція"/>
              </a:rPr>
              <a:t>Франції</a:t>
            </a:r>
            <a:r>
              <a:rPr lang="vi-VN" dirty="0" smtClean="0"/>
              <a:t> — «</a:t>
            </a:r>
            <a:r>
              <a:rPr lang="vi-VN" b="1" dirty="0" smtClean="0"/>
              <a:t>ар-нуво</a:t>
            </a:r>
            <a:r>
              <a:rPr lang="vi-VN" dirty="0" smtClean="0"/>
              <a:t>» (</a:t>
            </a:r>
            <a:r>
              <a:rPr lang="vi-VN" dirty="0" smtClean="0">
                <a:hlinkClick r:id="rId2" tooltip="Французька мова"/>
              </a:rPr>
              <a:t>фр.</a:t>
            </a:r>
            <a:r>
              <a:rPr lang="vi-VN" dirty="0" smtClean="0"/>
              <a:t> </a:t>
            </a:r>
            <a:r>
              <a:rPr lang="en-US" i="1" dirty="0" err="1" smtClean="0"/>
              <a:t>L'Art</a:t>
            </a:r>
            <a:r>
              <a:rPr lang="en-US" i="1" dirty="0" smtClean="0"/>
              <a:t> Nouveau</a:t>
            </a:r>
            <a:r>
              <a:rPr lang="en-US" dirty="0" smtClean="0"/>
              <a:t>), </a:t>
            </a:r>
            <a:r>
              <a:rPr lang="vi-VN" dirty="0" smtClean="0"/>
              <a:t>у </a:t>
            </a:r>
            <a:r>
              <a:rPr lang="vi-VN" dirty="0" smtClean="0">
                <a:hlinkClick r:id="rId5" tooltip="Німеччина"/>
              </a:rPr>
              <a:t>Німеччині</a:t>
            </a:r>
            <a:r>
              <a:rPr lang="vi-VN" dirty="0" smtClean="0"/>
              <a:t> — «</a:t>
            </a:r>
            <a:r>
              <a:rPr lang="vi-VN" b="1" dirty="0" smtClean="0"/>
              <a:t>югендштиль</a:t>
            </a:r>
            <a:r>
              <a:rPr lang="vi-VN" dirty="0" smtClean="0"/>
              <a:t>» (</a:t>
            </a:r>
            <a:r>
              <a:rPr lang="vi-VN" dirty="0" smtClean="0">
                <a:hlinkClick r:id="rId6" tooltip="Німецька мова"/>
              </a:rPr>
              <a:t>нім.</a:t>
            </a:r>
            <a:r>
              <a:rPr lang="vi-VN" dirty="0" smtClean="0"/>
              <a:t> </a:t>
            </a:r>
            <a:r>
              <a:rPr lang="en-US" i="1" dirty="0" err="1" smtClean="0"/>
              <a:t>Jugendstil</a:t>
            </a:r>
            <a:r>
              <a:rPr lang="en-US" dirty="0" smtClean="0"/>
              <a:t>), </a:t>
            </a:r>
            <a:r>
              <a:rPr lang="vi-VN" dirty="0" smtClean="0"/>
              <a:t>в </a:t>
            </a:r>
            <a:r>
              <a:rPr lang="vi-VN" dirty="0" smtClean="0">
                <a:hlinkClick r:id="rId7" tooltip="Італія"/>
              </a:rPr>
              <a:t>Італії</a:t>
            </a:r>
            <a:r>
              <a:rPr lang="vi-VN" dirty="0" smtClean="0"/>
              <a:t> — </a:t>
            </a:r>
            <a:r>
              <a:rPr lang="vi-VN" b="1" dirty="0" smtClean="0"/>
              <a:t>стиль ліберті</a:t>
            </a:r>
            <a:r>
              <a:rPr lang="vi-VN" dirty="0" smtClean="0"/>
              <a:t>, в </a:t>
            </a:r>
            <a:r>
              <a:rPr lang="vi-VN" dirty="0" smtClean="0">
                <a:hlinkClick r:id="rId8" tooltip="Великобританія"/>
              </a:rPr>
              <a:t>Великобританії</a:t>
            </a:r>
            <a:r>
              <a:rPr lang="vi-VN" dirty="0" smtClean="0"/>
              <a:t> — </a:t>
            </a:r>
            <a:r>
              <a:rPr lang="en-US" b="1" dirty="0" smtClean="0"/>
              <a:t>modern style</a:t>
            </a:r>
            <a:r>
              <a:rPr lang="en-US" dirty="0" smtClean="0"/>
              <a:t>, </a:t>
            </a:r>
            <a:r>
              <a:rPr lang="vi-VN" dirty="0" smtClean="0"/>
              <a:t>у </a:t>
            </a:r>
            <a:r>
              <a:rPr lang="vi-VN" dirty="0" smtClean="0">
                <a:hlinkClick r:id="rId9" tooltip="США"/>
              </a:rPr>
              <a:t>США</a:t>
            </a:r>
            <a:r>
              <a:rPr lang="vi-VN" dirty="0" smtClean="0"/>
              <a:t> — </a:t>
            </a:r>
            <a:r>
              <a:rPr lang="vi-VN" b="1" dirty="0" smtClean="0"/>
              <a:t>стиль Тифера</a:t>
            </a:r>
            <a:r>
              <a:rPr lang="vi-VN" dirty="0" smtClean="0"/>
              <a:t>, в </a:t>
            </a:r>
            <a:r>
              <a:rPr lang="vi-VN" dirty="0" smtClean="0">
                <a:hlinkClick r:id="rId10" tooltip="Україна"/>
              </a:rPr>
              <a:t>Україні</a:t>
            </a:r>
            <a:r>
              <a:rPr lang="vi-VN" dirty="0" smtClean="0"/>
              <a:t> — «</a:t>
            </a:r>
            <a:r>
              <a:rPr lang="vi-VN" b="1" dirty="0" smtClean="0"/>
              <a:t>сецесія</a:t>
            </a:r>
            <a:r>
              <a:rPr lang="vi-VN" dirty="0" smtClean="0"/>
              <a:t>».</a:t>
            </a:r>
            <a:endParaRPr lang="uk-UA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      </a:t>
            </a:r>
            <a:r>
              <a:rPr lang="vi-VN" b="1" dirty="0" smtClean="0"/>
              <a:t>Моде́рна </a:t>
            </a:r>
            <a:r>
              <a:rPr lang="vi-VN" b="1" dirty="0" smtClean="0"/>
              <a:t>архітекту́ра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b="1" dirty="0" smtClean="0"/>
              <a:t>Моде́рна архітекту́ра</a:t>
            </a:r>
            <a:r>
              <a:rPr lang="vi-VN" dirty="0" smtClean="0"/>
              <a:t> — низка архітектурних течій, </a:t>
            </a:r>
            <a:r>
              <a:rPr lang="vi-VN" dirty="0" smtClean="0">
                <a:hlinkClick r:id="rId2" tooltip="Архітектурний стиль"/>
              </a:rPr>
              <a:t>архітектурних стилів</a:t>
            </a:r>
            <a:r>
              <a:rPr lang="vi-VN" dirty="0" smtClean="0"/>
              <a:t>, угруповань, притаманних сучасній архітектурі, зокрема </a:t>
            </a:r>
            <a:r>
              <a:rPr lang="vi-VN" dirty="0" smtClean="0">
                <a:hlinkClick r:id="rId3" tooltip="Стиль"/>
              </a:rPr>
              <a:t>стиль</a:t>
            </a:r>
            <a:r>
              <a:rPr lang="vi-VN" dirty="0" smtClean="0"/>
              <a:t> </a:t>
            </a:r>
            <a:r>
              <a:rPr lang="vi-VN" dirty="0" smtClean="0">
                <a:hlinkClick r:id="rId4" tooltip="Хмарочос"/>
              </a:rPr>
              <a:t>хмарочосів</a:t>
            </a:r>
            <a:r>
              <a:rPr lang="vi-VN" dirty="0" smtClean="0"/>
              <a:t>, будівель зі скла і </a:t>
            </a:r>
            <a:r>
              <a:rPr lang="vi-VN" dirty="0" smtClean="0">
                <a:hlinkClick r:id="rId5" tooltip="Бетон"/>
              </a:rPr>
              <a:t>бетону</a:t>
            </a:r>
            <a:r>
              <a:rPr lang="vi-VN" dirty="0" smtClean="0"/>
              <a:t>, металу, сучасних </a:t>
            </a:r>
            <a:r>
              <a:rPr lang="vi-VN" dirty="0" smtClean="0">
                <a:hlinkClick r:id="rId6" tooltip="Пластик"/>
              </a:rPr>
              <a:t>пластикових</a:t>
            </a:r>
            <a:r>
              <a:rPr lang="vi-VN" dirty="0" smtClean="0"/>
              <a:t> та ін. матеріалів.</a:t>
            </a:r>
          </a:p>
          <a:p>
            <a:r>
              <a:rPr lang="vi-VN" dirty="0" smtClean="0"/>
              <a:t>Модерна </a:t>
            </a:r>
            <a:r>
              <a:rPr lang="vi-VN" dirty="0" smtClean="0"/>
              <a:t>архітектура спирається на нові методи творчості, в основі яких поєднання форми, функції та конструкції суттєво обумовлюється також можливостями застосовуваних матеріалів.</a:t>
            </a:r>
          </a:p>
          <a:p>
            <a:r>
              <a:rPr lang="vi-VN" dirty="0" smtClean="0"/>
              <a:t>Основні </a:t>
            </a:r>
            <a:r>
              <a:rPr lang="vi-VN" dirty="0" smtClean="0"/>
              <a:t>ознаки стилю: напівскляне покриття та залізобетонна конструкція. Багато будівель і досі будуються у цьому стилі.</a:t>
            </a:r>
          </a:p>
          <a:p>
            <a:endParaRPr lang="uk-UA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Камінний будинок, Португалія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8012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збудований</a:t>
            </a:r>
            <a:r>
              <a:rPr lang="ru-RU" dirty="0" smtClean="0"/>
              <a:t> на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каменях</a:t>
            </a:r>
            <a:r>
              <a:rPr lang="ru-RU" dirty="0" smtClean="0"/>
              <a:t> у горах </a:t>
            </a:r>
            <a:r>
              <a:rPr lang="ru-RU" dirty="0" err="1" smtClean="0"/>
              <a:t>Фав</a:t>
            </a:r>
            <a:r>
              <a:rPr lang="ru-RU" dirty="0" smtClean="0"/>
              <a:t>.  </a:t>
            </a:r>
            <a:r>
              <a:rPr lang="ru-RU" dirty="0" err="1" smtClean="0"/>
              <a:t>Поговорюють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дизайнер </a:t>
            </a:r>
            <a:r>
              <a:rPr lang="ru-RU" dirty="0" err="1" smtClean="0"/>
              <a:t>надихався</a:t>
            </a:r>
            <a:r>
              <a:rPr lang="ru-RU" dirty="0" smtClean="0"/>
              <a:t> мультиками про </a:t>
            </a:r>
            <a:r>
              <a:rPr lang="ru-RU" dirty="0" err="1" smtClean="0"/>
              <a:t>Філстона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452291" cy="332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Камінний будинок, Португалія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920880" cy="480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Wonderworks, </a:t>
            </a:r>
            <a:r>
              <a:rPr lang="uk-UA" dirty="0" smtClean="0"/>
              <a:t>США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122413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Перевертання</a:t>
            </a:r>
            <a:r>
              <a:rPr lang="ru-RU" dirty="0" smtClean="0"/>
              <a:t> </a:t>
            </a:r>
            <a:r>
              <a:rPr lang="ru-RU" dirty="0" err="1" smtClean="0"/>
              <a:t>будинків</a:t>
            </a:r>
            <a:r>
              <a:rPr lang="ru-RU" dirty="0" smtClean="0"/>
              <a:t> –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популярних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. </a:t>
            </a:r>
            <a:r>
              <a:rPr lang="ru-RU" dirty="0" err="1" smtClean="0"/>
              <a:t>Вандерворкс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науковий</a:t>
            </a:r>
            <a:r>
              <a:rPr lang="ru-RU" dirty="0" smtClean="0"/>
              <a:t> центр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, математики та </a:t>
            </a:r>
            <a:r>
              <a:rPr lang="ru-RU" dirty="0" err="1" smtClean="0"/>
              <a:t>астрології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488832" cy="40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Гостьовий дім </a:t>
            </a:r>
            <a:r>
              <a:rPr lang="uk-UA" dirty="0" err="1" smtClean="0"/>
              <a:t>Ерранта</a:t>
            </a:r>
            <a:r>
              <a:rPr lang="uk-UA" dirty="0" smtClean="0"/>
              <a:t>, </a:t>
            </a:r>
            <a:r>
              <a:rPr lang="uk-UA" dirty="0" err="1" smtClean="0"/>
              <a:t>Чілі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100811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виявів</a:t>
            </a:r>
            <a:r>
              <a:rPr lang="ru-RU" dirty="0" smtClean="0"/>
              <a:t> </a:t>
            </a:r>
            <a:r>
              <a:rPr lang="ru-RU" dirty="0" err="1" smtClean="0"/>
              <a:t>підкресленої</a:t>
            </a:r>
            <a:r>
              <a:rPr lang="ru-RU" dirty="0" smtClean="0"/>
              <a:t> </a:t>
            </a:r>
            <a:r>
              <a:rPr lang="ru-RU" dirty="0" err="1" smtClean="0"/>
              <a:t>антифункціональності</a:t>
            </a:r>
            <a:r>
              <a:rPr lang="ru-RU" dirty="0" smtClean="0"/>
              <a:t> – </a:t>
            </a:r>
            <a:r>
              <a:rPr lang="ru-RU" dirty="0" err="1" smtClean="0"/>
              <a:t>зумисна</a:t>
            </a:r>
            <a:r>
              <a:rPr lang="ru-RU" dirty="0" smtClean="0"/>
              <a:t> “</a:t>
            </a:r>
            <a:r>
              <a:rPr lang="ru-RU" dirty="0" err="1" smtClean="0"/>
              <a:t>зламаність</a:t>
            </a:r>
            <a:r>
              <a:rPr lang="ru-RU" dirty="0" smtClean="0"/>
              <a:t>” </a:t>
            </a:r>
            <a:r>
              <a:rPr lang="ru-RU" dirty="0" err="1" smtClean="0"/>
              <a:t>конструкції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416824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Королівський музей, Канада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539552" y="5517232"/>
            <a:ext cx="8229600" cy="134076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Інтеграція футуристичних </a:t>
            </a:r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</a:t>
            </a:r>
            <a:r>
              <a:rPr lang="uk-UA" dirty="0" smtClean="0"/>
              <a:t>у старі будинки виглядає </a:t>
            </a:r>
            <a:r>
              <a:rPr lang="uk-UA" dirty="0" err="1" smtClean="0"/>
              <a:t>неочікувано</a:t>
            </a:r>
            <a:r>
              <a:rPr lang="uk-UA" dirty="0" smtClean="0"/>
              <a:t> й цікаво. До таких прикладів належить і нещодавно збудований </a:t>
            </a:r>
            <a:r>
              <a:rPr lang="en-US" dirty="0" smtClean="0"/>
              <a:t>dancing house (</a:t>
            </a:r>
            <a:r>
              <a:rPr lang="uk-UA" dirty="0" smtClean="0"/>
              <a:t>як його називають) у Празі.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72808" cy="39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Дружній прибулець, Австрія</a:t>
            </a:r>
            <a:endParaRPr lang="uk-UA" dirty="0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44016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Між будиночків у бароковому стилі 2003 року збудували виставковий центр, якому дали просто-таки чудесну влучну назву. Будівля унікальна, для її побудови були використані нові матеріали, які, серед старовинної архітектури, мають вражаючий вигляд.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840760" cy="366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</TotalTime>
  <Words>400</Words>
  <Application>Microsoft Office PowerPoint</Application>
  <PresentationFormat>Екран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Ливарня</vt:lpstr>
      <vt:lpstr>10 найдивакуватіших будинків у стилі модерн</vt:lpstr>
      <vt:lpstr>                  Моде́рн</vt:lpstr>
      <vt:lpstr>       Моде́рна архітекту́ра</vt:lpstr>
      <vt:lpstr>Камінний будинок, Португалія</vt:lpstr>
      <vt:lpstr>Камінний будинок, Португалія</vt:lpstr>
      <vt:lpstr>Wonderworks, США</vt:lpstr>
      <vt:lpstr>Гостьовий дім Ерранта, Чілі</vt:lpstr>
      <vt:lpstr>Королівський музей, Канада</vt:lpstr>
      <vt:lpstr>Дружній прибулець, Австрія</vt:lpstr>
      <vt:lpstr>Будинок гангстера, Росія</vt:lpstr>
      <vt:lpstr>Собор, Бразилія</vt:lpstr>
      <vt:lpstr>Будинок на кладовищі, Англія</vt:lpstr>
      <vt:lpstr>Дім божевілля, В’єтнам</vt:lpstr>
      <vt:lpstr> Дірявий будинок, США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14</cp:revision>
  <dcterms:created xsi:type="dcterms:W3CDTF">2013-12-14T19:54:29Z</dcterms:created>
  <dcterms:modified xsi:type="dcterms:W3CDTF">2013-12-15T03:42:55Z</dcterms:modified>
</cp:coreProperties>
</file>