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ACBA3-798E-4033-9BE3-85CC2A9F9EC0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C5D3B-AE92-490E-B94D-ED3BFD1C0B6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C5D3B-AE92-490E-B94D-ED3BFD1C0B6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FD8A-5A6F-4B28-B7ED-02EF219F9A58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232E77-E2DC-4234-9314-287A09C9FBE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FD8A-5A6F-4B28-B7ED-02EF219F9A58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2E77-E2DC-4234-9314-287A09C9F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FD8A-5A6F-4B28-B7ED-02EF219F9A58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2E77-E2DC-4234-9314-287A09C9F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8BFD8A-5A6F-4B28-B7ED-02EF219F9A58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7232E77-E2DC-4234-9314-287A09C9FBE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FD8A-5A6F-4B28-B7ED-02EF219F9A58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2E77-E2DC-4234-9314-287A09C9FBE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FD8A-5A6F-4B28-B7ED-02EF219F9A58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2E77-E2DC-4234-9314-287A09C9FBE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2E77-E2DC-4234-9314-287A09C9FBE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FD8A-5A6F-4B28-B7ED-02EF219F9A58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FD8A-5A6F-4B28-B7ED-02EF219F9A58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2E77-E2DC-4234-9314-287A09C9FBE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FD8A-5A6F-4B28-B7ED-02EF219F9A58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2E77-E2DC-4234-9314-287A09C9F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8BFD8A-5A6F-4B28-B7ED-02EF219F9A58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232E77-E2DC-4234-9314-287A09C9FBE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FD8A-5A6F-4B28-B7ED-02EF219F9A58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232E77-E2DC-4234-9314-287A09C9FBE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68BFD8A-5A6F-4B28-B7ED-02EF219F9A58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7232E77-E2DC-4234-9314-287A09C9FBE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429132"/>
            <a:ext cx="83058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571612"/>
            <a:ext cx="8305800" cy="19812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Попередження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забруднення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середовища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при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використанні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пральних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порошк</a:t>
            </a:r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524000"/>
            <a:ext cx="6543692" cy="4572000"/>
          </a:xfrm>
        </p:spPr>
        <p:txBody>
          <a:bodyPr/>
          <a:lstStyle/>
          <a:p>
            <a:r>
              <a:rPr lang="ru-RU" dirty="0" smtClean="0"/>
              <a:t>Не </a:t>
            </a:r>
            <a:r>
              <a:rPr lang="ru-RU" dirty="0" err="1" smtClean="0"/>
              <a:t>дивлячись</a:t>
            </a:r>
            <a:r>
              <a:rPr lang="ru-RU" dirty="0" smtClean="0"/>
              <a:t> на </a:t>
            </a:r>
            <a:r>
              <a:rPr lang="ru-RU" dirty="0" err="1" smtClean="0"/>
              <a:t>створення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 за </a:t>
            </a:r>
            <a:r>
              <a:rPr lang="ru-RU" dirty="0" err="1" smtClean="0"/>
              <a:t>останні</a:t>
            </a:r>
            <a:r>
              <a:rPr lang="ru-RU" dirty="0" smtClean="0"/>
              <a:t> 30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,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гігієнічно</a:t>
            </a:r>
            <a:r>
              <a:rPr lang="ru-RU" dirty="0" smtClean="0"/>
              <a:t> </a:t>
            </a:r>
            <a:r>
              <a:rPr lang="ru-RU" dirty="0" err="1" smtClean="0"/>
              <a:t>безпечних</a:t>
            </a:r>
            <a:r>
              <a:rPr lang="ru-RU" dirty="0" smtClean="0"/>
              <a:t> рецептур </a:t>
            </a:r>
            <a:r>
              <a:rPr lang="ru-RU" dirty="0" err="1" smtClean="0"/>
              <a:t>пральних</a:t>
            </a:r>
            <a:r>
              <a:rPr lang="ru-RU" dirty="0" smtClean="0"/>
              <a:t> </a:t>
            </a:r>
            <a:r>
              <a:rPr lang="ru-RU" dirty="0" err="1" smtClean="0"/>
              <a:t>порошків</a:t>
            </a:r>
            <a:r>
              <a:rPr lang="ru-RU" dirty="0" smtClean="0"/>
              <a:t>, проблема </a:t>
            </a:r>
            <a:r>
              <a:rPr lang="ru-RU" dirty="0" err="1" smtClean="0"/>
              <a:t>безпеки</a:t>
            </a:r>
            <a:r>
              <a:rPr lang="ru-RU" dirty="0" smtClean="0"/>
              <a:t> все </a:t>
            </a:r>
            <a:r>
              <a:rPr lang="ru-RU" dirty="0" err="1" smtClean="0"/>
              <a:t>ще</a:t>
            </a:r>
            <a:r>
              <a:rPr lang="ru-RU" dirty="0" smtClean="0"/>
              <a:t> не </a:t>
            </a:r>
            <a:r>
              <a:rPr lang="ru-RU" dirty="0" err="1" smtClean="0"/>
              <a:t>вирішена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масовими</a:t>
            </a:r>
            <a:r>
              <a:rPr lang="ru-RU" dirty="0" smtClean="0"/>
              <a:t> </a:t>
            </a:r>
            <a:r>
              <a:rPr lang="ru-RU" dirty="0" err="1" smtClean="0"/>
              <a:t>пральними</a:t>
            </a:r>
            <a:r>
              <a:rPr lang="ru-RU" dirty="0" smtClean="0"/>
              <a:t> порошками до 80-х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порошки на </a:t>
            </a:r>
            <a:r>
              <a:rPr lang="ru-RU" dirty="0" err="1" smtClean="0"/>
              <a:t>базі</a:t>
            </a:r>
            <a:r>
              <a:rPr lang="ru-RU" dirty="0" smtClean="0"/>
              <a:t> </a:t>
            </a:r>
            <a:r>
              <a:rPr lang="ru-RU" dirty="0" err="1" smtClean="0"/>
              <a:t>з'єднань</a:t>
            </a:r>
            <a:r>
              <a:rPr lang="ru-RU" dirty="0" smtClean="0"/>
              <a:t> фосфору. </a:t>
            </a:r>
            <a:r>
              <a:rPr lang="ru-RU" dirty="0" err="1" smtClean="0"/>
              <a:t>Проте</a:t>
            </a:r>
            <a:r>
              <a:rPr lang="ru-RU" dirty="0" smtClean="0"/>
              <a:t>, </a:t>
            </a:r>
            <a:r>
              <a:rPr lang="ru-RU" dirty="0" err="1" smtClean="0"/>
              <a:t>вченими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пральні</a:t>
            </a:r>
            <a:r>
              <a:rPr lang="ru-RU" dirty="0" smtClean="0"/>
              <a:t> порошки </a:t>
            </a:r>
            <a:r>
              <a:rPr lang="ru-RU" dirty="0" err="1" smtClean="0"/>
              <a:t>наносять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екологічної</a:t>
            </a:r>
            <a:r>
              <a:rPr lang="ru-RU" dirty="0" smtClean="0"/>
              <a:t> </a:t>
            </a:r>
            <a:r>
              <a:rPr lang="ru-RU" dirty="0" err="1" smtClean="0"/>
              <a:t>шкоди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21192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2285992"/>
            <a:ext cx="212170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572008"/>
            <a:ext cx="214314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екологічний</a:t>
            </a:r>
            <a:r>
              <a:rPr lang="ru-RU" dirty="0" smtClean="0"/>
              <a:t> факт - при </a:t>
            </a:r>
            <a:r>
              <a:rPr lang="ru-RU" dirty="0" err="1" smtClean="0"/>
              <a:t>потраплянні</a:t>
            </a:r>
            <a:r>
              <a:rPr lang="ru-RU" dirty="0" smtClean="0"/>
              <a:t> у </a:t>
            </a:r>
            <a:r>
              <a:rPr lang="ru-RU" dirty="0" err="1" smtClean="0"/>
              <a:t>водойми</a:t>
            </a:r>
            <a:r>
              <a:rPr lang="ru-RU" dirty="0" smtClean="0"/>
              <a:t> </a:t>
            </a:r>
            <a:r>
              <a:rPr lang="ru-RU" dirty="0" err="1" smtClean="0"/>
              <a:t>біогенних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(в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smtClean="0"/>
              <a:t>добрив), таких </a:t>
            </a:r>
            <a:r>
              <a:rPr lang="ru-RU" dirty="0" smtClean="0"/>
              <a:t>як фосфор </a:t>
            </a:r>
            <a:r>
              <a:rPr lang="ru-RU" dirty="0" err="1" smtClean="0"/>
              <a:t>і</a:t>
            </a:r>
            <a:r>
              <a:rPr lang="ru-RU" dirty="0" smtClean="0"/>
              <a:t> азот,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інтенсивне</a:t>
            </a:r>
            <a:r>
              <a:rPr lang="ru-RU" dirty="0" smtClean="0"/>
              <a:t> </a:t>
            </a:r>
            <a:r>
              <a:rPr lang="ru-RU" dirty="0" err="1" smtClean="0"/>
              <a:t>розмноження</a:t>
            </a:r>
            <a:r>
              <a:rPr lang="ru-RU" dirty="0" smtClean="0"/>
              <a:t> </a:t>
            </a:r>
            <a:r>
              <a:rPr lang="ru-RU" dirty="0" err="1" smtClean="0"/>
              <a:t>водоростей</a:t>
            </a:r>
            <a:r>
              <a:rPr lang="ru-RU" dirty="0" smtClean="0"/>
              <a:t>, особливо </a:t>
            </a:r>
            <a:r>
              <a:rPr lang="ru-RU" dirty="0" err="1" smtClean="0"/>
              <a:t>синьо-зелених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біологічного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зменшують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 </a:t>
            </a:r>
            <a:r>
              <a:rPr lang="ru-RU" dirty="0" err="1" smtClean="0"/>
              <a:t>кисню</a:t>
            </a:r>
            <a:r>
              <a:rPr lang="ru-RU" dirty="0" smtClean="0"/>
              <a:t> у </a:t>
            </a:r>
            <a:r>
              <a:rPr lang="ru-RU" dirty="0" err="1" smtClean="0"/>
              <a:t>воді</a:t>
            </a:r>
            <a:r>
              <a:rPr lang="ru-RU" dirty="0" smtClean="0"/>
              <a:t>, </a:t>
            </a:r>
            <a:r>
              <a:rPr lang="ru-RU" dirty="0" err="1" smtClean="0"/>
              <a:t>утворюють</a:t>
            </a:r>
            <a:r>
              <a:rPr lang="ru-RU" dirty="0" smtClean="0"/>
              <a:t> </a:t>
            </a:r>
            <a:r>
              <a:rPr lang="ru-RU" dirty="0" err="1" smtClean="0"/>
              <a:t>токсичні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викликають</a:t>
            </a:r>
            <a:r>
              <a:rPr lang="ru-RU" dirty="0" smtClean="0"/>
              <a:t> </a:t>
            </a:r>
            <a:r>
              <a:rPr lang="ru-RU" dirty="0" err="1" smtClean="0"/>
              <a:t>масову</a:t>
            </a:r>
            <a:r>
              <a:rPr lang="ru-RU" dirty="0" smtClean="0"/>
              <a:t> </a:t>
            </a:r>
            <a:r>
              <a:rPr lang="ru-RU" dirty="0" err="1" smtClean="0"/>
              <a:t>загибель</a:t>
            </a:r>
            <a:r>
              <a:rPr lang="ru-RU" dirty="0" smtClean="0"/>
              <a:t> </a:t>
            </a:r>
            <a:r>
              <a:rPr lang="ru-RU" dirty="0" err="1" smtClean="0"/>
              <a:t>гідрофауни</a:t>
            </a:r>
            <a:r>
              <a:rPr lang="ru-RU" dirty="0" smtClean="0"/>
              <a:t>. </a:t>
            </a:r>
            <a:r>
              <a:rPr lang="ru-RU" dirty="0" err="1" smtClean="0"/>
              <a:t>Прісна</a:t>
            </a:r>
            <a:r>
              <a:rPr lang="ru-RU" dirty="0" smtClean="0"/>
              <a:t> вода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непридатною</a:t>
            </a:r>
            <a:r>
              <a:rPr lang="ru-RU" dirty="0" smtClean="0"/>
              <a:t> для </a:t>
            </a:r>
            <a:r>
              <a:rPr lang="ru-RU" dirty="0" err="1" smtClean="0"/>
              <a:t>пиття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небезпечною</a:t>
            </a:r>
            <a:r>
              <a:rPr lang="ru-RU" dirty="0" smtClean="0"/>
              <a:t> </a:t>
            </a:r>
            <a:r>
              <a:rPr lang="ru-RU" dirty="0" err="1" smtClean="0"/>
              <a:t>для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524000"/>
            <a:ext cx="5614998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глобальної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в 70-і роки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егідою</a:t>
            </a:r>
            <a:r>
              <a:rPr lang="ru-RU" dirty="0" smtClean="0"/>
              <a:t> ООН </a:t>
            </a:r>
            <a:r>
              <a:rPr lang="ru-RU" dirty="0" err="1" smtClean="0"/>
              <a:t>був</a:t>
            </a:r>
            <a:r>
              <a:rPr lang="ru-RU" dirty="0" smtClean="0"/>
              <a:t> заключений </a:t>
            </a:r>
            <a:r>
              <a:rPr lang="ru-RU" dirty="0" err="1" smtClean="0"/>
              <a:t>міжнародний</a:t>
            </a:r>
            <a:r>
              <a:rPr lang="ru-RU" dirty="0" smtClean="0"/>
              <a:t> </a:t>
            </a:r>
            <a:r>
              <a:rPr lang="ru-RU" dirty="0" err="1" smtClean="0"/>
              <a:t>договір</a:t>
            </a:r>
            <a:r>
              <a:rPr lang="ru-RU" dirty="0" smtClean="0"/>
              <a:t> про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Світового</a:t>
            </a:r>
            <a:r>
              <a:rPr lang="ru-RU" dirty="0" smtClean="0"/>
              <a:t> океану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прісноводних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визначає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напрями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для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. А першим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є</a:t>
            </a:r>
            <a:r>
              <a:rPr lang="ru-RU" dirty="0" smtClean="0"/>
              <a:t> -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повне</a:t>
            </a:r>
            <a:r>
              <a:rPr lang="ru-RU" dirty="0" smtClean="0"/>
              <a:t> </a:t>
            </a:r>
            <a:r>
              <a:rPr lang="ru-RU" dirty="0" err="1" smtClean="0"/>
              <a:t>припинення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водних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r>
              <a:rPr lang="ru-RU" dirty="0" err="1" smtClean="0"/>
              <a:t>біогенними</a:t>
            </a:r>
            <a:r>
              <a:rPr lang="ru-RU" dirty="0" smtClean="0"/>
              <a:t> </a:t>
            </a:r>
            <a:r>
              <a:rPr lang="ru-RU" dirty="0" err="1" smtClean="0"/>
              <a:t>речовинами</a:t>
            </a:r>
            <a:r>
              <a:rPr lang="ru-RU" dirty="0" smtClean="0"/>
              <a:t>, особливо фосфором. </a:t>
            </a: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джерелом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водойм</a:t>
            </a:r>
            <a:r>
              <a:rPr lang="ru-RU" dirty="0" smtClean="0"/>
              <a:t> фосфатами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комунальні</a:t>
            </a:r>
            <a:r>
              <a:rPr lang="ru-RU" dirty="0" smtClean="0"/>
              <a:t> стоки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залишками</a:t>
            </a:r>
            <a:r>
              <a:rPr lang="ru-RU" dirty="0" smtClean="0"/>
              <a:t> </a:t>
            </a:r>
            <a:r>
              <a:rPr lang="ru-RU" dirty="0" err="1" smtClean="0"/>
              <a:t>пральних</a:t>
            </a:r>
            <a:r>
              <a:rPr lang="ru-RU" dirty="0" smtClean="0"/>
              <a:t> </a:t>
            </a:r>
            <a:r>
              <a:rPr lang="ru-RU" dirty="0" err="1" smtClean="0"/>
              <a:t>порошків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302895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2214554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Довгий</a:t>
            </a:r>
            <a:r>
              <a:rPr lang="ru-RU" dirty="0" smtClean="0"/>
              <a:t> час противники </a:t>
            </a:r>
            <a:r>
              <a:rPr lang="ru-RU" dirty="0" err="1" smtClean="0"/>
              <a:t>обмеження</a:t>
            </a:r>
            <a:r>
              <a:rPr lang="ru-RU" dirty="0" smtClean="0"/>
              <a:t> </a:t>
            </a:r>
            <a:r>
              <a:rPr lang="ru-RU" dirty="0" err="1" smtClean="0"/>
              <a:t>фосфатів</a:t>
            </a:r>
            <a:r>
              <a:rPr lang="ru-RU" dirty="0" smtClean="0"/>
              <a:t> </a:t>
            </a:r>
            <a:r>
              <a:rPr lang="ru-RU" dirty="0" err="1" smtClean="0"/>
              <a:t>висували</a:t>
            </a:r>
            <a:r>
              <a:rPr lang="ru-RU" dirty="0" smtClean="0"/>
              <a:t> </a:t>
            </a:r>
            <a:r>
              <a:rPr lang="ru-RU" dirty="0" err="1" smtClean="0"/>
              <a:t>теорію</a:t>
            </a:r>
            <a:r>
              <a:rPr lang="ru-RU" dirty="0" smtClean="0"/>
              <a:t> про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водойм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через </a:t>
            </a:r>
            <a:r>
              <a:rPr lang="ru-RU" dirty="0" err="1" smtClean="0"/>
              <a:t>потрапляння</a:t>
            </a:r>
            <a:r>
              <a:rPr lang="ru-RU" dirty="0" smtClean="0"/>
              <a:t> </a:t>
            </a:r>
            <a:r>
              <a:rPr lang="ru-RU" dirty="0" err="1" smtClean="0"/>
              <a:t>мінеральних</a:t>
            </a:r>
            <a:r>
              <a:rPr lang="ru-RU" dirty="0" smtClean="0"/>
              <a:t> (</a:t>
            </a:r>
            <a:r>
              <a:rPr lang="ru-RU" dirty="0" err="1" smtClean="0"/>
              <a:t>фосфатних</a:t>
            </a:r>
            <a:r>
              <a:rPr lang="ru-RU" dirty="0" smtClean="0"/>
              <a:t>) добрив.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досліди</a:t>
            </a:r>
            <a:r>
              <a:rPr lang="ru-RU" dirty="0" smtClean="0"/>
              <a:t> </a:t>
            </a:r>
            <a:r>
              <a:rPr lang="ru-RU" dirty="0" err="1" smtClean="0"/>
              <a:t>проведені</a:t>
            </a:r>
            <a:r>
              <a:rPr lang="ru-RU" dirty="0" smtClean="0"/>
              <a:t> в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показали,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фосфатні</a:t>
            </a:r>
            <a:r>
              <a:rPr lang="ru-RU" dirty="0" smtClean="0"/>
              <a:t> </a:t>
            </a:r>
            <a:r>
              <a:rPr lang="ru-RU" dirty="0" err="1" smtClean="0"/>
              <a:t>добрива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малорухливі</a:t>
            </a:r>
            <a:r>
              <a:rPr lang="ru-RU" dirty="0" smtClean="0"/>
              <a:t> </a:t>
            </a:r>
            <a:r>
              <a:rPr lang="ru-RU" dirty="0" err="1" smtClean="0"/>
              <a:t>з'єднання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грунті</a:t>
            </a:r>
            <a:r>
              <a:rPr lang="ru-RU" dirty="0" smtClean="0"/>
              <a:t> вони </a:t>
            </a:r>
            <a:r>
              <a:rPr lang="ru-RU" dirty="0" err="1" smtClean="0"/>
              <a:t>знаходяться</a:t>
            </a:r>
            <a:r>
              <a:rPr lang="ru-RU" dirty="0" smtClean="0"/>
              <a:t> до 5-8 </a:t>
            </a:r>
            <a:r>
              <a:rPr lang="ru-RU" dirty="0" err="1" smtClean="0"/>
              <a:t>років</a:t>
            </a:r>
            <a:r>
              <a:rPr lang="ru-RU" dirty="0" smtClean="0"/>
              <a:t>. Доля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водойм</a:t>
            </a:r>
            <a:r>
              <a:rPr lang="ru-RU" dirty="0" smtClean="0"/>
              <a:t> </a:t>
            </a:r>
            <a:r>
              <a:rPr lang="ru-RU" dirty="0" err="1" smtClean="0"/>
              <a:t>мінеральними</a:t>
            </a:r>
            <a:r>
              <a:rPr lang="ru-RU" dirty="0" smtClean="0"/>
              <a:t> </a:t>
            </a:r>
            <a:r>
              <a:rPr lang="ru-RU" dirty="0" err="1" smtClean="0"/>
              <a:t>фосфатними</a:t>
            </a:r>
            <a:r>
              <a:rPr lang="ru-RU" dirty="0" smtClean="0"/>
              <a:t> </a:t>
            </a:r>
            <a:r>
              <a:rPr lang="ru-RU" dirty="0" err="1" smtClean="0"/>
              <a:t>добривами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</a:t>
            </a:r>
            <a:r>
              <a:rPr lang="ru-RU" dirty="0" smtClean="0"/>
              <a:t>10-30 %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поступлення</a:t>
            </a:r>
            <a:r>
              <a:rPr lang="ru-RU" dirty="0" smtClean="0"/>
              <a:t> фосфору.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60% </a:t>
            </a:r>
            <a:r>
              <a:rPr lang="ru-RU" dirty="0" err="1" smtClean="0"/>
              <a:t>фосфатів</a:t>
            </a:r>
            <a:r>
              <a:rPr lang="ru-RU" dirty="0" smtClean="0"/>
              <a:t> </a:t>
            </a:r>
            <a:r>
              <a:rPr lang="ru-RU" dirty="0" err="1" smtClean="0"/>
              <a:t>поступає</a:t>
            </a:r>
            <a:r>
              <a:rPr lang="ru-RU" dirty="0" smtClean="0"/>
              <a:t> в </a:t>
            </a:r>
            <a:r>
              <a:rPr lang="ru-RU" dirty="0" err="1" smtClean="0"/>
              <a:t>водойми</a:t>
            </a:r>
            <a:r>
              <a:rPr lang="ru-RU" dirty="0" smtClean="0"/>
              <a:t> шляхом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фосфатних</a:t>
            </a:r>
            <a:r>
              <a:rPr lang="ru-RU" dirty="0" smtClean="0"/>
              <a:t> </a:t>
            </a:r>
            <a:r>
              <a:rPr lang="ru-RU" dirty="0" err="1" smtClean="0"/>
              <a:t>пральних</a:t>
            </a:r>
            <a:r>
              <a:rPr lang="ru-RU" dirty="0" smtClean="0"/>
              <a:t> </a:t>
            </a:r>
            <a:r>
              <a:rPr lang="ru-RU" dirty="0" err="1" smtClean="0"/>
              <a:t>порошків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61436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2864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--в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розвинутих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(</a:t>
            </a:r>
            <a:r>
              <a:rPr lang="ru-RU" dirty="0" err="1" smtClean="0"/>
              <a:t>більше</a:t>
            </a:r>
            <a:r>
              <a:rPr lang="ru-RU" dirty="0" smtClean="0"/>
              <a:t> 40 </a:t>
            </a:r>
            <a:r>
              <a:rPr lang="ru-RU" dirty="0" err="1" smtClean="0"/>
              <a:t>країн</a:t>
            </a:r>
            <a:r>
              <a:rPr lang="ru-RU" dirty="0" smtClean="0"/>
              <a:t>) в 80-90-і роки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введені</a:t>
            </a:r>
            <a:r>
              <a:rPr lang="ru-RU" dirty="0" smtClean="0"/>
              <a:t> </a:t>
            </a:r>
            <a:r>
              <a:rPr lang="ru-RU" dirty="0" err="1" smtClean="0"/>
              <a:t>законодавчі</a:t>
            </a:r>
            <a:r>
              <a:rPr lang="ru-RU" dirty="0" smtClean="0"/>
              <a:t> </a:t>
            </a:r>
            <a:r>
              <a:rPr lang="ru-RU" dirty="0" err="1" smtClean="0"/>
              <a:t>обмеження</a:t>
            </a:r>
            <a:r>
              <a:rPr lang="ru-RU" dirty="0" smtClean="0"/>
              <a:t> т</a:t>
            </a:r>
            <a:r>
              <a:rPr lang="ru-RU" dirty="0" smtClean="0"/>
              <a:t>а </a:t>
            </a:r>
            <a:r>
              <a:rPr lang="ru-RU" dirty="0" err="1" smtClean="0"/>
              <a:t>повна</a:t>
            </a:r>
            <a:r>
              <a:rPr lang="ru-RU" dirty="0" smtClean="0"/>
              <a:t> </a:t>
            </a:r>
            <a:r>
              <a:rPr lang="ru-RU" dirty="0" err="1" smtClean="0"/>
              <a:t>заборона</a:t>
            </a:r>
            <a:r>
              <a:rPr lang="ru-RU" dirty="0" smtClean="0"/>
              <a:t> на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фосфатних</a:t>
            </a:r>
            <a:r>
              <a:rPr lang="ru-RU" dirty="0" smtClean="0"/>
              <a:t> </a:t>
            </a:r>
            <a:r>
              <a:rPr lang="ru-RU" dirty="0" err="1" smtClean="0"/>
              <a:t>пральних</a:t>
            </a:r>
            <a:r>
              <a:rPr lang="ru-RU" dirty="0" smtClean="0"/>
              <a:t> </a:t>
            </a:r>
            <a:r>
              <a:rPr lang="ru-RU" dirty="0" err="1" smtClean="0"/>
              <a:t>порошків</a:t>
            </a:r>
            <a:r>
              <a:rPr lang="ru-RU" dirty="0" smtClean="0"/>
              <a:t>. </a:t>
            </a:r>
            <a:r>
              <a:rPr lang="ru-RU" dirty="0" err="1" smtClean="0"/>
              <a:t>Їм</a:t>
            </a:r>
            <a:r>
              <a:rPr lang="ru-RU" dirty="0" smtClean="0"/>
              <a:t> на </a:t>
            </a:r>
            <a:r>
              <a:rPr lang="ru-RU" dirty="0" err="1" smtClean="0"/>
              <a:t>заміну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розроблені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впроваджені</a:t>
            </a:r>
            <a:r>
              <a:rPr lang="ru-RU" dirty="0" smtClean="0"/>
              <a:t> </a:t>
            </a:r>
            <a:r>
              <a:rPr lang="ru-RU" dirty="0" err="1" smtClean="0"/>
              <a:t>малофосфатні</a:t>
            </a:r>
            <a:r>
              <a:rPr lang="ru-RU" dirty="0" smtClean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безфосфатні</a:t>
            </a:r>
            <a:r>
              <a:rPr lang="ru-RU" dirty="0" smtClean="0"/>
              <a:t> на </a:t>
            </a:r>
            <a:r>
              <a:rPr lang="ru-RU" dirty="0" err="1" smtClean="0"/>
              <a:t>базі</a:t>
            </a:r>
            <a:r>
              <a:rPr lang="ru-RU" dirty="0" smtClean="0"/>
              <a:t> </a:t>
            </a:r>
            <a:r>
              <a:rPr lang="ru-RU" dirty="0" err="1" smtClean="0"/>
              <a:t>цеолітів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виявились</a:t>
            </a:r>
            <a:r>
              <a:rPr lang="ru-RU" dirty="0" smtClean="0"/>
              <a:t> </a:t>
            </a:r>
            <a:r>
              <a:rPr lang="ru-RU" dirty="0" err="1" smtClean="0"/>
              <a:t>екологічно</a:t>
            </a:r>
            <a:r>
              <a:rPr lang="ru-RU" dirty="0" smtClean="0"/>
              <a:t> </a:t>
            </a:r>
            <a:r>
              <a:rPr lang="ru-RU" dirty="0" err="1" smtClean="0"/>
              <a:t>небезпечними</a:t>
            </a:r>
            <a:r>
              <a:rPr lang="ru-RU" dirty="0" smtClean="0"/>
              <a:t> </a:t>
            </a:r>
            <a:r>
              <a:rPr lang="ru-RU" dirty="0" smtClean="0"/>
              <a:t>через </a:t>
            </a:r>
            <a:r>
              <a:rPr lang="ru-RU" dirty="0" err="1" smtClean="0"/>
              <a:t>високоий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 </a:t>
            </a:r>
            <a:r>
              <a:rPr lang="ru-RU" dirty="0" err="1" smtClean="0"/>
              <a:t>алюмінію</a:t>
            </a:r>
            <a:r>
              <a:rPr lang="ru-RU" dirty="0" smtClean="0"/>
              <a:t>;</a:t>
            </a:r>
          </a:p>
          <a:p>
            <a:r>
              <a:rPr lang="ru-RU" dirty="0" smtClean="0"/>
              <a:t>--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почалось</a:t>
            </a:r>
            <a:r>
              <a:rPr lang="ru-RU" dirty="0" smtClean="0"/>
              <a:t> </a:t>
            </a:r>
            <a:r>
              <a:rPr lang="ru-RU" dirty="0" err="1" smtClean="0"/>
              <a:t>будівництво</a:t>
            </a:r>
            <a:r>
              <a:rPr lang="ru-RU" dirty="0" smtClean="0"/>
              <a:t> </a:t>
            </a:r>
            <a:r>
              <a:rPr lang="ru-RU" dirty="0" err="1" smtClean="0"/>
              <a:t>спеціальних</a:t>
            </a:r>
            <a:r>
              <a:rPr lang="ru-RU" dirty="0" smtClean="0"/>
              <a:t> </a:t>
            </a:r>
            <a:r>
              <a:rPr lang="ru-RU" dirty="0" err="1" smtClean="0"/>
              <a:t>очисних</a:t>
            </a:r>
            <a:r>
              <a:rPr lang="ru-RU" dirty="0" smtClean="0"/>
              <a:t> </a:t>
            </a:r>
            <a:r>
              <a:rPr lang="ru-RU" dirty="0" err="1" smtClean="0"/>
              <a:t>споруд</a:t>
            </a:r>
            <a:r>
              <a:rPr lang="ru-RU" dirty="0" smtClean="0"/>
              <a:t> для </a:t>
            </a:r>
            <a:r>
              <a:rPr lang="ru-RU" dirty="0" err="1" smtClean="0"/>
              <a:t>видалення</a:t>
            </a:r>
            <a:r>
              <a:rPr lang="ru-RU" dirty="0" smtClean="0"/>
              <a:t> фосфору </a:t>
            </a:r>
            <a:r>
              <a:rPr lang="ru-RU" dirty="0" err="1" smtClean="0"/>
              <a:t>і</a:t>
            </a:r>
            <a:r>
              <a:rPr lang="ru-RU" dirty="0" smtClean="0"/>
              <a:t> азоту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стічних</a:t>
            </a:r>
            <a:r>
              <a:rPr lang="ru-RU" dirty="0" smtClean="0"/>
              <a:t> вод. Так в </a:t>
            </a:r>
            <a:r>
              <a:rPr lang="ru-RU" dirty="0" err="1" smtClean="0"/>
              <a:t>Німеччині</a:t>
            </a:r>
            <a:r>
              <a:rPr lang="ru-RU" dirty="0" smtClean="0"/>
              <a:t> </a:t>
            </a:r>
            <a:r>
              <a:rPr lang="ru-RU" dirty="0" err="1" smtClean="0"/>
              <a:t>затрати</a:t>
            </a:r>
            <a:r>
              <a:rPr lang="ru-RU" dirty="0" smtClean="0"/>
              <a:t> на </a:t>
            </a:r>
            <a:r>
              <a:rPr lang="ru-RU" dirty="0" err="1" smtClean="0"/>
              <a:t>додаткові</a:t>
            </a:r>
            <a:r>
              <a:rPr lang="ru-RU" dirty="0" smtClean="0"/>
              <a:t> </a:t>
            </a:r>
            <a:r>
              <a:rPr lang="ru-RU" dirty="0" err="1" smtClean="0"/>
              <a:t>очисні</a:t>
            </a:r>
            <a:r>
              <a:rPr lang="ru-RU" dirty="0" smtClean="0"/>
              <a:t> </a:t>
            </a:r>
            <a:r>
              <a:rPr lang="ru-RU" dirty="0" err="1" smtClean="0"/>
              <a:t>споруди</a:t>
            </a:r>
            <a:r>
              <a:rPr lang="ru-RU" dirty="0" smtClean="0"/>
              <a:t> </a:t>
            </a:r>
            <a:r>
              <a:rPr lang="ru-RU" dirty="0" err="1" smtClean="0"/>
              <a:t>склали</a:t>
            </a:r>
            <a:r>
              <a:rPr lang="ru-RU" dirty="0" smtClean="0"/>
              <a:t> 50 млрд. </a:t>
            </a:r>
            <a:r>
              <a:rPr lang="ru-RU" dirty="0" err="1" smtClean="0"/>
              <a:t>доларів</a:t>
            </a:r>
            <a:r>
              <a:rPr lang="ru-RU" dirty="0" smtClean="0"/>
              <a:t> США </a:t>
            </a:r>
            <a:r>
              <a:rPr lang="ru-RU" dirty="0" err="1" smtClean="0"/>
              <a:t>тільки</a:t>
            </a:r>
            <a:r>
              <a:rPr lang="ru-RU" dirty="0" smtClean="0"/>
              <a:t> на </a:t>
            </a:r>
            <a:r>
              <a:rPr lang="ru-RU" dirty="0" err="1" smtClean="0"/>
              <a:t>річці</a:t>
            </a:r>
            <a:r>
              <a:rPr lang="ru-RU" dirty="0" smtClean="0"/>
              <a:t> Рейн. В США для </a:t>
            </a:r>
            <a:r>
              <a:rPr lang="ru-RU" dirty="0" err="1" smtClean="0"/>
              <a:t>захисту</a:t>
            </a:r>
            <a:r>
              <a:rPr lang="ru-RU" dirty="0" smtClean="0"/>
              <a:t> Великих Озер - </a:t>
            </a:r>
            <a:r>
              <a:rPr lang="ru-RU" dirty="0" err="1" smtClean="0"/>
              <a:t>більше</a:t>
            </a:r>
            <a:r>
              <a:rPr lang="ru-RU" dirty="0" smtClean="0"/>
              <a:t> 200 млрд. </a:t>
            </a:r>
            <a:r>
              <a:rPr lang="ru-RU" dirty="0" err="1" smtClean="0"/>
              <a:t>доларів</a:t>
            </a:r>
            <a:r>
              <a:rPr lang="ru-RU" dirty="0" smtClean="0"/>
              <a:t>. В </a:t>
            </a:r>
            <a:r>
              <a:rPr lang="ru-RU" dirty="0" err="1" smtClean="0"/>
              <a:t>Китаї</a:t>
            </a:r>
            <a:r>
              <a:rPr lang="ru-RU" dirty="0" smtClean="0"/>
              <a:t> - </a:t>
            </a:r>
            <a:r>
              <a:rPr lang="ru-RU" dirty="0" err="1" smtClean="0"/>
              <a:t>більше</a:t>
            </a:r>
            <a:r>
              <a:rPr lang="ru-RU" dirty="0" smtClean="0"/>
              <a:t> 100 млрд. </a:t>
            </a:r>
            <a:r>
              <a:rPr lang="ru-RU" dirty="0" err="1" smtClean="0"/>
              <a:t>доларів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err="1" smtClean="0">
                <a:solidFill>
                  <a:schemeClr val="tx2">
                    <a:lumMod val="10000"/>
                  </a:schemeClr>
                </a:solidFill>
              </a:rPr>
              <a:t>Щоб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не </a:t>
            </a:r>
            <a:r>
              <a:rPr lang="ru-RU" sz="2800" b="1" dirty="0" err="1" smtClean="0">
                <a:solidFill>
                  <a:schemeClr val="tx2">
                    <a:lumMod val="10000"/>
                  </a:schemeClr>
                </a:solidFill>
              </a:rPr>
              <a:t>допустити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10000"/>
                  </a:schemeClr>
                </a:solidFill>
              </a:rPr>
              <a:t>глобальної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10000"/>
                  </a:schemeClr>
                </a:solidFill>
              </a:rPr>
              <a:t>екологічної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10000"/>
                  </a:schemeClr>
                </a:solidFill>
              </a:rPr>
              <a:t>катастрофи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10000"/>
                  </a:schemeClr>
                </a:solidFill>
              </a:rPr>
              <a:t>водойм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10000"/>
                  </a:schemeClr>
                </a:solidFill>
              </a:rPr>
              <a:t>світове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10000"/>
                  </a:schemeClr>
                </a:solidFill>
              </a:rPr>
              <a:t>товариство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10000"/>
                  </a:schemeClr>
                </a:solidFill>
              </a:rPr>
              <a:t>реалізує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10000"/>
                  </a:schemeClr>
                </a:solidFill>
              </a:rPr>
              <a:t>наступні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10000"/>
                  </a:schemeClr>
                </a:solidFill>
              </a:rPr>
              <a:t>міроприємства</a:t>
            </a:r>
            <a:r>
              <a:rPr lang="ru-RU" sz="2800" b="1" dirty="0" smtClean="0"/>
              <a:t>:</a:t>
            </a:r>
            <a:br>
              <a:rPr lang="ru-RU" sz="2800" b="1" dirty="0" smtClean="0"/>
            </a:br>
            <a:endParaRPr lang="ru-RU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628" y="214290"/>
            <a:ext cx="3686172" cy="664371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За </a:t>
            </a:r>
            <a:r>
              <a:rPr lang="ru-RU" dirty="0" err="1" smtClean="0"/>
              <a:t>останні</a:t>
            </a:r>
            <a:r>
              <a:rPr lang="ru-RU" dirty="0" smtClean="0"/>
              <a:t> 10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 </a:t>
            </a:r>
            <a:r>
              <a:rPr lang="ru-RU" dirty="0" err="1" smtClean="0"/>
              <a:t>фосфатів</a:t>
            </a:r>
            <a:r>
              <a:rPr lang="ru-RU" dirty="0" smtClean="0"/>
              <a:t> у </a:t>
            </a:r>
            <a:r>
              <a:rPr lang="ru-RU" dirty="0" err="1" smtClean="0"/>
              <a:t>стічних</a:t>
            </a:r>
            <a:r>
              <a:rPr lang="ru-RU" dirty="0" smtClean="0"/>
              <a:t> водах </a:t>
            </a:r>
            <a:r>
              <a:rPr lang="ru-RU" dirty="0" err="1" smtClean="0"/>
              <a:t>Києва</a:t>
            </a:r>
            <a:r>
              <a:rPr lang="ru-RU" dirty="0" smtClean="0"/>
              <a:t> </a:t>
            </a:r>
            <a:r>
              <a:rPr lang="ru-RU" dirty="0" err="1" smtClean="0"/>
              <a:t>збільшився</a:t>
            </a:r>
            <a:r>
              <a:rPr lang="ru-RU" dirty="0" smtClean="0"/>
              <a:t> в 3 рази. А </a:t>
            </a:r>
            <a:r>
              <a:rPr lang="ru-RU" dirty="0" err="1" smtClean="0"/>
              <a:t>обладнання</a:t>
            </a:r>
            <a:r>
              <a:rPr lang="ru-RU" dirty="0" smtClean="0"/>
              <a:t> на </a:t>
            </a:r>
            <a:r>
              <a:rPr lang="ru-RU" dirty="0" err="1" smtClean="0"/>
              <a:t>міській</a:t>
            </a:r>
            <a:r>
              <a:rPr lang="ru-RU" dirty="0" smtClean="0"/>
              <a:t> </a:t>
            </a:r>
            <a:r>
              <a:rPr lang="ru-RU" dirty="0" err="1" smtClean="0"/>
              <a:t>станції</a:t>
            </a:r>
            <a:r>
              <a:rPr lang="ru-RU" dirty="0" smtClean="0"/>
              <a:t> </a:t>
            </a:r>
            <a:r>
              <a:rPr lang="ru-RU" dirty="0" err="1" smtClean="0"/>
              <a:t>аерації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спроектовано</a:t>
            </a:r>
            <a:r>
              <a:rPr lang="ru-RU" dirty="0" smtClean="0"/>
              <a:t> в </a:t>
            </a:r>
            <a:r>
              <a:rPr lang="ru-RU" dirty="0" err="1" smtClean="0"/>
              <a:t>шістдесяті</a:t>
            </a:r>
            <a:r>
              <a:rPr lang="ru-RU" dirty="0" smtClean="0"/>
              <a:t> роки, коли </a:t>
            </a:r>
            <a:r>
              <a:rPr lang="ru-RU" dirty="0" err="1" smtClean="0"/>
              <a:t>синтетичних</a:t>
            </a:r>
            <a:r>
              <a:rPr lang="ru-RU" dirty="0" smtClean="0"/>
              <a:t> </a:t>
            </a:r>
            <a:r>
              <a:rPr lang="ru-RU" dirty="0" err="1" smtClean="0"/>
              <a:t>миючих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не </a:t>
            </a:r>
            <a:r>
              <a:rPr lang="ru-RU" dirty="0" err="1" smtClean="0"/>
              <a:t>було</a:t>
            </a:r>
            <a:r>
              <a:rPr lang="ru-RU" dirty="0" smtClean="0"/>
              <a:t>. А значить — не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необхідності</a:t>
            </a:r>
            <a:r>
              <a:rPr lang="ru-RU" dirty="0" smtClean="0"/>
              <a:t> </a:t>
            </a:r>
            <a:r>
              <a:rPr lang="ru-RU" dirty="0" err="1" smtClean="0"/>
              <a:t>встановлювати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очищення</a:t>
            </a:r>
            <a:r>
              <a:rPr lang="ru-RU" dirty="0" smtClean="0"/>
              <a:t> води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небезпечних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 фосфору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Зараз в </a:t>
            </a:r>
            <a:r>
              <a:rPr lang="ru-RU" dirty="0" err="1" smtClean="0"/>
              <a:t>Європі</a:t>
            </a:r>
            <a:r>
              <a:rPr lang="ru-RU" dirty="0" smtClean="0"/>
              <a:t>, США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розвинутих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ведеться</a:t>
            </a:r>
            <a:r>
              <a:rPr lang="ru-RU" dirty="0" smtClean="0"/>
              <a:t> </a:t>
            </a:r>
            <a:r>
              <a:rPr lang="ru-RU" dirty="0" err="1" smtClean="0"/>
              <a:t>науковий</a:t>
            </a:r>
            <a:r>
              <a:rPr lang="ru-RU" dirty="0" smtClean="0"/>
              <a:t> </a:t>
            </a:r>
            <a:r>
              <a:rPr lang="ru-RU" dirty="0" err="1" smtClean="0"/>
              <a:t>пошук</a:t>
            </a:r>
            <a:r>
              <a:rPr lang="ru-RU" dirty="0" smtClean="0"/>
              <a:t> по </a:t>
            </a:r>
            <a:r>
              <a:rPr lang="ru-RU" dirty="0" err="1" smtClean="0"/>
              <a:t>створенню</a:t>
            </a:r>
            <a:r>
              <a:rPr lang="ru-RU" dirty="0" smtClean="0"/>
              <a:t> </a:t>
            </a:r>
            <a:r>
              <a:rPr lang="ru-RU" dirty="0" err="1" smtClean="0"/>
              <a:t>пральних</a:t>
            </a:r>
            <a:r>
              <a:rPr lang="ru-RU" dirty="0" smtClean="0"/>
              <a:t> </a:t>
            </a:r>
            <a:r>
              <a:rPr lang="ru-RU" dirty="0" err="1" smtClean="0"/>
              <a:t>порошків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миючих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без </a:t>
            </a:r>
            <a:r>
              <a:rPr lang="ru-RU" dirty="0" err="1" smtClean="0"/>
              <a:t>фосфатів</a:t>
            </a:r>
            <a:r>
              <a:rPr lang="ru-RU" dirty="0" smtClean="0"/>
              <a:t>, </a:t>
            </a:r>
            <a:r>
              <a:rPr lang="ru-RU" dirty="0" err="1" smtClean="0"/>
              <a:t>цеолітів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небезпечних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142852"/>
            <a:ext cx="471490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131</TotalTime>
  <Words>464</Words>
  <Application>Microsoft Office PowerPoint</Application>
  <PresentationFormat>Экран (4:3)</PresentationFormat>
  <Paragraphs>12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Попередження забруднення середовища при використанні пральних порошків</vt:lpstr>
      <vt:lpstr>Слайд 2</vt:lpstr>
      <vt:lpstr>Слайд 3</vt:lpstr>
      <vt:lpstr>Слайд 4</vt:lpstr>
      <vt:lpstr>Слайд 5</vt:lpstr>
      <vt:lpstr>     Щоб не допустити глобальної екологічної катастрофи водойм світове товариство реалізує наступні міроприємства: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Попередження забруднення середовища при використанні пральних порошків</dc:title>
  <dc:creator>Пользователь</dc:creator>
  <cp:lastModifiedBy>Пользователь</cp:lastModifiedBy>
  <cp:revision>1</cp:revision>
  <dcterms:created xsi:type="dcterms:W3CDTF">2014-04-28T13:34:27Z</dcterms:created>
  <dcterms:modified xsi:type="dcterms:W3CDTF">2014-04-28T15:46:05Z</dcterms:modified>
</cp:coreProperties>
</file>