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55" autoAdjust="0"/>
    <p:restoredTop sz="94660"/>
  </p:normalViewPr>
  <p:slideViewPr>
    <p:cSldViewPr>
      <p:cViewPr varScale="1">
        <p:scale>
          <a:sx n="111" d="100"/>
          <a:sy n="111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72C237E2-3061-46FA-B030-E1841BE66882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0155-85DA-44A3-99E4-0A873D1E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7257-160C-4F6F-8426-67B20CCB432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CE6-4611-442F-B22A-60B01B965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A7FC-8750-4825-98EB-1E07555D8A15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99EF-8F92-4CEE-B70C-EB3BC3FCB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FD2F-69FD-47C4-A092-791E5FFD571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42C9-518D-4117-ADC9-1AA9B33AA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C0B3-D5F3-4615-A14A-41588F50A69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392A-006A-44BF-9CAF-B36140A83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4EE4-7928-4920-99DE-D4711AED960C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037C-576F-4470-B225-7832E49DC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FF22-7EB1-461F-A481-39C0575F2601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591C-0F68-4E2C-93B7-137363DFF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E2A5-EFD5-47D0-B823-CEE20E6A19E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9AB8-6C7D-4601-9829-2C432610D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2190-88CA-48E7-98F0-1FAA75DDDB0A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8AA8-B86D-4B7D-876C-2679CDBEA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F0E2-4290-4F23-97D1-21077298D745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D46B-1AB5-4311-B32A-FF4055755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9596-373B-494E-A555-C6ED41AF2252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1291-9026-4D0D-BBB2-6441783DD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E93FF1-7C25-4B1A-A88D-ACE68D8C6F3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C132B-2F9F-4083-83D7-3762B2916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C9004D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Храми Далекого Сходу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uk-UA" dirty="0" smtClean="0"/>
              <a:t>Японія і Китай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Японія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mtClean="0"/>
              <a:t>Японія</a:t>
            </a:r>
            <a:endParaRPr lang="ru-RU" smtClean="0"/>
          </a:p>
        </p:txBody>
      </p:sp>
      <p:sp>
        <p:nvSpPr>
          <p:cNvPr id="23554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70163"/>
          </a:xfrm>
        </p:spPr>
        <p:txBody>
          <a:bodyPr/>
          <a:lstStyle/>
          <a:p>
            <a:r>
              <a:rPr lang="uk-UA" smtClean="0"/>
              <a:t>В архітектурі Японії помітні запозичення з китайської архітектури. Для типово японських споруд характерна асиметрія. В цілому, для японської архітектури характерне прагнення до простоти. Будівлі світлі і відкриті, в основному складаються з прямокутних елементів</a:t>
            </a:r>
            <a:endParaRPr lang="ru-RU" smtClean="0"/>
          </a:p>
        </p:txBody>
      </p:sp>
      <p:pic>
        <p:nvPicPr>
          <p:cNvPr id="23555" name="Picture 2" descr="C:\Users\Alina\AppData\Local\Microsoft\Windows\Temporary Internet Files\Content.IE5\3SOC2SO6\MP9003627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429000"/>
            <a:ext cx="3657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smtClean="0"/>
              <a:t>Три пагоди</a:t>
            </a:r>
            <a:endParaRPr lang="ru-RU" b="1" smtClean="0"/>
          </a:p>
        </p:txBody>
      </p:sp>
      <p:pic>
        <p:nvPicPr>
          <p:cNvPr id="24578" name="Picture 2" descr="File:Three Pagodas Front 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653891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r>
              <a:rPr lang="uk-UA" smtClean="0"/>
              <a:t>Три пагоди в 1,5 км від міста Далі (китайська провінція Юньнань) - найбільший архітектурний ансамбль часів занепаду династії Тан. Являє собою три цегляні пагоди, розташовані в гірській місцевості по кутах правильного трикутника</a:t>
            </a:r>
            <a:endParaRPr lang="ru-RU" smtClean="0"/>
          </a:p>
        </p:txBody>
      </p:sp>
      <p:pic>
        <p:nvPicPr>
          <p:cNvPr id="25603" name="Picture 2" descr="http://www.svoiludi.ru/images/tb/8353/krasoty-provinzii-yuniani-13449572651404_w990h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133600"/>
            <a:ext cx="3937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smtClean="0"/>
              <a:t>Храми Цзінхай і Тяньфей</a:t>
            </a:r>
            <a:endParaRPr lang="ru-RU" b="1" smtClean="0"/>
          </a:p>
        </p:txBody>
      </p:sp>
      <p:pic>
        <p:nvPicPr>
          <p:cNvPr id="26626" name="Picture 2" descr="File:Jinghai Si - grounds - P1070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12875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5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r>
              <a:rPr lang="uk-UA" smtClean="0"/>
              <a:t>Храми Цзінхай і Тяньфей-гун-два сусідніх храму в Нанкіні із загальною історією, висхідній до періоду океанських плавань флоту Чжен Хе</a:t>
            </a:r>
            <a:endParaRPr lang="ru-RU" smtClean="0"/>
          </a:p>
        </p:txBody>
      </p:sp>
      <p:pic>
        <p:nvPicPr>
          <p:cNvPr id="27650" name="Picture 2" descr="File:Jinghai Si - Tianfei Gong Stele - surrounding - P1070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453548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Камбоджа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smtClean="0"/>
              <a:t>Камбоджа</a:t>
            </a:r>
            <a:endParaRPr lang="ru-RU" b="1" smtClean="0"/>
          </a:p>
        </p:txBody>
      </p:sp>
      <p:sp>
        <p:nvSpPr>
          <p:cNvPr id="29698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641600"/>
          </a:xfrm>
        </p:spPr>
        <p:txBody>
          <a:bodyPr/>
          <a:lstStyle/>
          <a:p>
            <a:r>
              <a:rPr lang="uk-UA" smtClean="0"/>
              <a:t>Мистецтво кхмерської архітектури базується на понятті осі симетрії за напрямом схід-захід, обов'язкове дзеркальне повторення складових елементів будівель, що протиставляє їх асиметричної складності багатьох ансамблів індійської архітектури того ж періоду.</a:t>
            </a:r>
            <a:endParaRPr lang="ru-RU" smtClean="0"/>
          </a:p>
        </p:txBody>
      </p:sp>
      <p:pic>
        <p:nvPicPr>
          <p:cNvPr id="29699" name="Picture 2" descr="&amp;Fcy;&amp;acy;&amp;jcy;&amp;lcy;:Flag of Cambodia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73463"/>
            <a:ext cx="39385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smtClean="0"/>
              <a:t>Ангкор-Ват</a:t>
            </a:r>
            <a:endParaRPr lang="ru-RU" b="1" smtClean="0"/>
          </a:p>
        </p:txBody>
      </p:sp>
      <p:pic>
        <p:nvPicPr>
          <p:cNvPr id="30722" name="Picture 2" descr="&amp;Fcy;&amp;acy;&amp;jcy;&amp;lcy;:Angkor Wat W-Se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341438"/>
            <a:ext cx="668337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5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r>
              <a:rPr lang="ru-RU" smtClean="0"/>
              <a:t>Ангкор-Ват - храмовий комплекс 12 століття у Камбоджі. Є найбільшою культовими споруд та однією з найважлівішіх археологічніх пам'яток світу. Побудованій за часів короля Сур'явармана </a:t>
            </a:r>
            <a:r>
              <a:rPr lang="en-US" smtClean="0"/>
              <a:t>II </a:t>
            </a:r>
            <a:r>
              <a:rPr lang="uk-UA" smtClean="0"/>
              <a:t>.</a:t>
            </a:r>
            <a:endParaRPr lang="ru-RU" smtClean="0"/>
          </a:p>
        </p:txBody>
      </p:sp>
      <p:pic>
        <p:nvPicPr>
          <p:cNvPr id="31746" name="Picture 2" descr="&amp;Fcy;&amp;acy;&amp;jcy;&amp;lcy;:Awatcornertowe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646487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Архітектура</a:t>
            </a:r>
            <a:r>
              <a:rPr lang="ru-RU" dirty="0" smtClean="0"/>
              <a:t> Далекого Сходу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переважанням</a:t>
            </a:r>
            <a:r>
              <a:rPr lang="ru-RU" dirty="0" smtClean="0"/>
              <a:t> культового </a:t>
            </a:r>
            <a:r>
              <a:rPr lang="ru-RU" dirty="0" err="1" smtClean="0"/>
              <a:t>будівництва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консервативністю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довготривалого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та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культової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Далекого Сходу (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склалися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en-US" dirty="0" smtClean="0"/>
              <a:t>VI — VI</a:t>
            </a:r>
            <a:r>
              <a:rPr lang="ru-RU" dirty="0" smtClean="0"/>
              <a:t>І ст.) практично не </a:t>
            </a:r>
            <a:r>
              <a:rPr lang="ru-RU" dirty="0" err="1" smtClean="0"/>
              <a:t>еволюціонують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9" name="Picture 1" descr="C:\Users\Alina\AppData\Local\Microsoft\Windows\Temporary Internet Files\Content.IE5\E4M6GHO6\MC9000451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33575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smtClean="0"/>
              <a:t>Баконг </a:t>
            </a:r>
            <a:endParaRPr lang="ru-RU" b="1" smtClean="0"/>
          </a:p>
        </p:txBody>
      </p:sp>
      <p:pic>
        <p:nvPicPr>
          <p:cNvPr id="32770" name="Picture 2" descr="File:Bakong W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6200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r>
              <a:rPr lang="uk-UA" smtClean="0"/>
              <a:t>Баконг був державним храмом Індравармана I в Харіхаралае, столиці, заснованої Джаяварманом II в кінці 8-го століття і присвячений богу Шиві.</a:t>
            </a:r>
            <a:endParaRPr lang="ru-RU" smtClean="0"/>
          </a:p>
        </p:txBody>
      </p:sp>
      <p:pic>
        <p:nvPicPr>
          <p:cNvPr id="33794" name="Picture 2" descr="http://upload.wikimedia.org/wikipedia/commons/thumb/f/fa/Bakong3.JPG/220px-Bakon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268413"/>
            <a:ext cx="3311525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ru-RU" sz="9600" b="1" smtClean="0">
                <a:latin typeface="Arial" charset="0"/>
              </a:rPr>
              <a:t>    Дякую </a:t>
            </a:r>
            <a:br>
              <a:rPr lang="ru-RU" sz="9600" b="1" smtClean="0">
                <a:latin typeface="Arial" charset="0"/>
              </a:rPr>
            </a:br>
            <a:r>
              <a:rPr lang="ru-RU" sz="9600" b="1" smtClean="0">
                <a:latin typeface="Arial" charset="0"/>
              </a:rPr>
              <a:t>        за</a:t>
            </a:r>
            <a:br>
              <a:rPr lang="ru-RU" sz="9600" b="1" smtClean="0">
                <a:latin typeface="Arial" charset="0"/>
              </a:rPr>
            </a:br>
            <a:r>
              <a:rPr lang="ru-RU" sz="9600" b="1" smtClean="0">
                <a:latin typeface="Arial" charset="0"/>
              </a:rPr>
              <a:t>     увагу!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Китай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6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8229600" cy="2570163"/>
          </a:xfrm>
        </p:spPr>
        <p:txBody>
          <a:bodyPr/>
          <a:lstStyle/>
          <a:p>
            <a:r>
              <a:rPr lang="ru-RU" b="1" smtClean="0"/>
              <a:t>Для китайської архітектури характерні високі дахи складної конфігурації та виділення кольором (червоний та чорний лак) окремих архітектурних елементів (колони, кронштейни).</a:t>
            </a:r>
          </a:p>
        </p:txBody>
      </p:sp>
      <p:pic>
        <p:nvPicPr>
          <p:cNvPr id="16387" name="Picture 1" descr="C:\Users\Alina\AppData\Local\Microsoft\Windows\Temporary Internet Files\Content.IE5\3SOC2SO6\MP90036264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284538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sz="quarter" idx="1"/>
          </p:nvPr>
        </p:nvSpPr>
        <p:spPr>
          <a:xfrm>
            <a:off x="4500563" y="1219200"/>
            <a:ext cx="4186237" cy="4937125"/>
          </a:xfrm>
        </p:spPr>
        <p:txBody>
          <a:bodyPr/>
          <a:lstStyle/>
          <a:p>
            <a:r>
              <a:rPr lang="ru-RU" smtClean="0"/>
              <a:t>Характерний тип китайської архітектури — пагода — висока струнка багатоярусна башта Найбільше архітектурне досягнення періоду Мін — забудова Пекіну, де були створені урочисті поліхромні палацові та храмові комплекси («Храм Неба» та імператорський палац).</a:t>
            </a:r>
          </a:p>
        </p:txBody>
      </p:sp>
      <p:pic>
        <p:nvPicPr>
          <p:cNvPr id="17410" name="Picture 1" descr="C:\Users\Alina\AppData\Local\Microsoft\Windows\Temporary Internet Files\Content.IE5\3SOC2SO6\MC9003242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3603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smtClean="0"/>
              <a:t>Палац Вищої Чистоти</a:t>
            </a:r>
            <a:endParaRPr lang="ru-RU" b="1" smtClean="0"/>
          </a:p>
        </p:txBody>
      </p:sp>
      <p:pic>
        <p:nvPicPr>
          <p:cNvPr id="18434" name="Picture 2" descr="http://upload.wikimedia.org/wikipedia/ru/thumb/2/28/Shangqingpalace1.JPG/350px-Shangqingpalac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412875"/>
            <a:ext cx="5910263" cy="4356100"/>
          </a:xfr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sz="quarter" idx="1"/>
          </p:nvPr>
        </p:nvSpPr>
        <p:spPr>
          <a:xfrm>
            <a:off x="684213" y="1196975"/>
            <a:ext cx="8229600" cy="2714625"/>
          </a:xfrm>
        </p:spPr>
        <p:txBody>
          <a:bodyPr/>
          <a:lstStyle/>
          <a:p>
            <a:r>
              <a:rPr lang="uk-UA" smtClean="0"/>
              <a:t>Палац Вищої Чистоти (кит. 上 清官, Шанцінгун) - даоський храмовий комплекс у місті Шанцін, в горах Лунхушань. Палац називається також «столицею безсмертних» і «місцем, де сотні духів отримують завдання». Палац повернутий на південь, а з півночі упирається в гору Сіху (西 华山).</a:t>
            </a:r>
            <a:endParaRPr lang="ru-RU" smtClean="0"/>
          </a:p>
        </p:txBody>
      </p:sp>
      <p:pic>
        <p:nvPicPr>
          <p:cNvPr id="19458" name="Picture 2" descr="&amp;Fcy;&amp;acy;&amp;jcy;&amp;lcy;:Shangqingpalac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789363"/>
            <a:ext cx="30575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smtClean="0"/>
              <a:t>Сюанькун-си</a:t>
            </a:r>
            <a:endParaRPr lang="ru-RU" b="1" smtClean="0"/>
          </a:p>
        </p:txBody>
      </p:sp>
      <p:pic>
        <p:nvPicPr>
          <p:cNvPr id="20482" name="Picture 4" descr="File:Xuankong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57338"/>
            <a:ext cx="6611937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r>
              <a:rPr lang="uk-UA" smtClean="0"/>
              <a:t>Сюанькун-си  - храмовий комплекс, побудований на скелі близько священної гори Хеншань провінції Шаньсі в Китаї. Монастир розташований в 65 км на південний схід від міста Датун.</a:t>
            </a:r>
            <a:endParaRPr lang="ru-RU" smtClean="0"/>
          </a:p>
        </p:txBody>
      </p:sp>
      <p:pic>
        <p:nvPicPr>
          <p:cNvPr id="21506" name="Picture 2" descr="File:HangingMonasterySculp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500438"/>
            <a:ext cx="41529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431</TotalTime>
  <Words>333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Calibri</vt:lpstr>
      <vt:lpstr>Arial</vt:lpstr>
      <vt:lpstr>Cambria</vt:lpstr>
      <vt:lpstr>Wingdings 3</vt:lpstr>
      <vt:lpstr>Wingdings</vt:lpstr>
      <vt:lpstr>Gill Sans MT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Храми Далекого Сходу</vt:lpstr>
      <vt:lpstr>Слайд 2</vt:lpstr>
      <vt:lpstr>Китай</vt:lpstr>
      <vt:lpstr>Слайд 4</vt:lpstr>
      <vt:lpstr>Слайд 5</vt:lpstr>
      <vt:lpstr>Палац Вищої Чистоти</vt:lpstr>
      <vt:lpstr>Слайд 7</vt:lpstr>
      <vt:lpstr>Сюанькун-си</vt:lpstr>
      <vt:lpstr>Слайд 9</vt:lpstr>
      <vt:lpstr>Японія</vt:lpstr>
      <vt:lpstr>Японія</vt:lpstr>
      <vt:lpstr>Три пагоди</vt:lpstr>
      <vt:lpstr>Слайд 13</vt:lpstr>
      <vt:lpstr>Храми Цзінхай і Тяньфей</vt:lpstr>
      <vt:lpstr>Слайд 15</vt:lpstr>
      <vt:lpstr>Камбоджа</vt:lpstr>
      <vt:lpstr>Камбоджа</vt:lpstr>
      <vt:lpstr>Ангкор-Ват</vt:lpstr>
      <vt:lpstr>Слайд 19</vt:lpstr>
      <vt:lpstr>Баконг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Храми Далекого Сходу</dc:title>
  <dc:creator>Alina</dc:creator>
  <cp:lastModifiedBy>User</cp:lastModifiedBy>
  <cp:revision>14</cp:revision>
  <dcterms:created xsi:type="dcterms:W3CDTF">2013-09-22T11:37:30Z</dcterms:created>
  <dcterms:modified xsi:type="dcterms:W3CDTF">2014-02-23T17:18:51Z</dcterms:modified>
</cp:coreProperties>
</file>