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B44A20-CB01-4195-AA7F-AAC0D027419C}" type="datetimeFigureOut">
              <a:rPr lang="uk-UA" smtClean="0"/>
              <a:t>22.04.2014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3B2EA8D-0D9F-43C3-8C56-3CEC3C85A2F5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NP300\Videos\&#1084;&#1110;&#1081;%20&#1092;&#1110;&#1083;&#1100;&#1084;&#1072;&#1082;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NP300\Videos\&#1052;&#1110;&#1081;%20&#1092;&#1110;&#1083;&#1100;&#1084;.wmv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-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аніж</a:t>
            </a:r>
            <a:r>
              <a:rPr lang="ru-RU" dirty="0" smtClean="0"/>
              <a:t> </a:t>
            </a:r>
            <a:r>
              <a:rPr lang="ru-RU" dirty="0" smtClean="0"/>
              <a:t>слова!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uk-UA" i="1" dirty="0" smtClean="0"/>
              <a:t>Інструментальні </a:t>
            </a:r>
            <a:r>
              <a:rPr lang="uk-UA" i="1" dirty="0" err="1" smtClean="0"/>
              <a:t>с</a:t>
            </a:r>
            <a:r>
              <a:rPr lang="uk-UA" i="1" dirty="0" err="1" smtClean="0"/>
              <a:t>аундтреки</a:t>
            </a:r>
            <a:r>
              <a:rPr lang="uk-UA" i="1" dirty="0" smtClean="0"/>
              <a:t> </a:t>
            </a:r>
            <a:endParaRPr lang="uk-UA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й фільмак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8" y="476672"/>
            <a:ext cx="8451267" cy="5688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0" cy="40351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 Музичне оформлення будь-якого матеріалу, наприклад, фільму, мультфільму </a:t>
            </a:r>
            <a:r>
              <a:rPr lang="uk-UA" dirty="0" err="1" smtClean="0"/>
              <a:t>абокомп'ютерної</a:t>
            </a:r>
            <a:r>
              <a:rPr lang="uk-UA" dirty="0" smtClean="0"/>
              <a:t> гри. Інколи використовується англійська абревіатура </a:t>
            </a:r>
            <a:r>
              <a:rPr lang="en-US" dirty="0" smtClean="0"/>
              <a:t>OST, </a:t>
            </a:r>
            <a:r>
              <a:rPr lang="uk-UA" dirty="0" smtClean="0"/>
              <a:t>яка розшифровується як «</a:t>
            </a:r>
            <a:r>
              <a:rPr lang="en-US" dirty="0" smtClean="0"/>
              <a:t>Original Soundtrack» </a:t>
            </a:r>
            <a:r>
              <a:rPr lang="uk-UA" dirty="0" smtClean="0"/>
              <a:t>і означає оригінальну звукову доріжку, яку продають окремо від того матеріалу, до якого вона була написана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У термінології кіноіндустрії, звукова доріжка (</a:t>
            </a:r>
            <a:r>
              <a:rPr lang="en-US" dirty="0" smtClean="0"/>
              <a:t>sound track, </a:t>
            </a:r>
            <a:r>
              <a:rPr lang="uk-UA" dirty="0" smtClean="0"/>
              <a:t>два слова) — це </a:t>
            </a:r>
            <a:r>
              <a:rPr lang="uk-UA" dirty="0" err="1" smtClean="0"/>
              <a:t>аудіозапис</a:t>
            </a:r>
            <a:r>
              <a:rPr lang="uk-UA" dirty="0" smtClean="0"/>
              <a:t>, який створили для фільму (гри). Спочатку діалоги, звукові ефекти і музика записують на окремі звукові доріжки, які потім змішують </a:t>
            </a:r>
            <a:r>
              <a:rPr lang="uk-UA" i="1" dirty="0" smtClean="0"/>
              <a:t>(</a:t>
            </a:r>
            <a:r>
              <a:rPr lang="uk-UA" i="1" dirty="0" err="1" smtClean="0"/>
              <a:t>мікшують</a:t>
            </a:r>
            <a:r>
              <a:rPr lang="uk-UA" i="1" dirty="0" smtClean="0"/>
              <a:t>)</a:t>
            </a:r>
            <a:r>
              <a:rPr lang="uk-UA" dirty="0" smtClean="0"/>
              <a:t> і записують на одну спільну доріжку, саме її ми чуємо при перегляді фільму. Часто створюються дубльовані доріжки, коли фільм перекладається на іншу мову.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7859216" cy="6789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Мрії розбиваються. Люди йдуть. Музика залишається назавжди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err="1" smtClean="0"/>
              <a:t>Саундтрек—</a:t>
            </a:r>
            <a:r>
              <a:rPr lang="uk-UA" dirty="0" smtClean="0"/>
              <a:t> </a:t>
            </a:r>
            <a:r>
              <a:rPr lang="uk-UA" dirty="0" smtClean="0"/>
              <a:t>термін, який з'явився на початку 1950-х, і позначав вид музичного альбому. </a:t>
            </a:r>
            <a:r>
              <a:rPr lang="uk-UA" dirty="0" err="1" smtClean="0"/>
              <a:t>Початково</a:t>
            </a:r>
            <a:r>
              <a:rPr lang="uk-UA" dirty="0" smtClean="0"/>
              <a:t> задумані кінокомпаніями як рекламні хитрощі для нових фільмів, </a:t>
            </a:r>
            <a:r>
              <a:rPr lang="uk-UA" dirty="0" err="1" smtClean="0"/>
              <a:t>саундтреки</a:t>
            </a:r>
            <a:r>
              <a:rPr lang="uk-UA" dirty="0" smtClean="0"/>
              <a:t> називались «оригінальна музика кінокартини» («</a:t>
            </a:r>
            <a:r>
              <a:rPr lang="en-US" dirty="0" smtClean="0"/>
              <a:t>music from the original motion picture soundtrack»). </a:t>
            </a:r>
            <a:r>
              <a:rPr lang="uk-UA" dirty="0" smtClean="0"/>
              <a:t>Пізніше цей вислів скоротився до «</a:t>
            </a:r>
            <a:r>
              <a:rPr lang="uk-UA" dirty="0" err="1" smtClean="0"/>
              <a:t>саундтрек</a:t>
            </a:r>
            <a:r>
              <a:rPr lang="uk-UA" dirty="0" smtClean="0"/>
              <a:t> до кінофільму» («</a:t>
            </a:r>
            <a:r>
              <a:rPr lang="en-US" dirty="0" smtClean="0"/>
              <a:t>original motion picture soundtrack»). </a:t>
            </a:r>
            <a:r>
              <a:rPr lang="uk-UA" dirty="0" smtClean="0"/>
              <a:t>Якщо бути точнішим, то ці записи, як правило, були зроблені з музичної доріжки до фільму, оскільки звичайно на них записувалася тільки музика, без діалогів або звукових ефектів.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І тільки від музики,залежить стук мого серця!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OST Score — </a:t>
            </a:r>
            <a:r>
              <a:rPr lang="uk-UA" dirty="0" smtClean="0"/>
              <a:t>звукова доріжка, в яку включені оригінальні записи композиторів спеціально для цього фільму або мультфільму. 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композицій</a:t>
            </a:r>
            <a:r>
              <a:rPr lang="ru-RU" dirty="0" smtClean="0"/>
              <a:t> на </a:t>
            </a:r>
            <a:r>
              <a:rPr lang="ru-RU" dirty="0" err="1" smtClean="0"/>
              <a:t>замовлення</a:t>
            </a:r>
            <a:r>
              <a:rPr lang="ru-RU" dirty="0" smtClean="0"/>
              <a:t> до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фільму</a:t>
            </a:r>
            <a:r>
              <a:rPr lang="ru-RU" dirty="0" smtClean="0"/>
              <a:t>, </a:t>
            </a:r>
            <a:r>
              <a:rPr lang="ru-RU" dirty="0" err="1" smtClean="0"/>
              <a:t>мультфільму</a:t>
            </a:r>
            <a:r>
              <a:rPr lang="ru-RU" dirty="0" smtClean="0"/>
              <a:t>, </a:t>
            </a:r>
            <a:r>
              <a:rPr lang="ru-RU" dirty="0" err="1" smtClean="0"/>
              <a:t>комп’ютерної</a:t>
            </a:r>
            <a:r>
              <a:rPr lang="ru-RU" dirty="0" smtClean="0"/>
              <a:t> </a:t>
            </a:r>
            <a:r>
              <a:rPr lang="ru-RU" dirty="0" err="1" smtClean="0"/>
              <a:t>гри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Музика, лише вона одна рятує нас від реальності.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ans-zimme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3048338" cy="457250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Hans Zimmer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1484784"/>
            <a:ext cx="5436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12 </a:t>
            </a:r>
            <a:r>
              <a:rPr lang="ru-RU" dirty="0" err="1"/>
              <a:t>вересня</a:t>
            </a:r>
            <a:r>
              <a:rPr lang="ru-RU" dirty="0"/>
              <a:t> </a:t>
            </a:r>
            <a:r>
              <a:rPr lang="ru-RU" u="sng" dirty="0"/>
              <a:t>1957</a:t>
            </a:r>
            <a:r>
              <a:rPr lang="ru-RU" dirty="0"/>
              <a:t>, </a:t>
            </a:r>
            <a:r>
              <a:rPr lang="ru-RU" dirty="0" err="1"/>
              <a:t>Франкфурт-на-Майні</a:t>
            </a:r>
            <a:r>
              <a:rPr lang="ru-RU" dirty="0"/>
              <a:t>, </a:t>
            </a:r>
            <a:r>
              <a:rPr lang="ru-RU" dirty="0" err="1"/>
              <a:t>Німеччина</a:t>
            </a:r>
            <a:r>
              <a:rPr lang="ru-RU" dirty="0"/>
              <a:t>) — </a:t>
            </a:r>
            <a:r>
              <a:rPr lang="ru-RU" dirty="0" err="1"/>
              <a:t>німецький</a:t>
            </a:r>
            <a:r>
              <a:rPr lang="ru-RU" dirty="0"/>
              <a:t> композитор, автор </a:t>
            </a:r>
            <a:r>
              <a:rPr lang="ru-RU" dirty="0" err="1"/>
              <a:t>музики</a:t>
            </a:r>
            <a:r>
              <a:rPr lang="ru-RU" dirty="0"/>
              <a:t> до </a:t>
            </a:r>
            <a:r>
              <a:rPr lang="ru-RU" dirty="0" err="1" smtClean="0"/>
              <a:t>кінофільмів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2996952"/>
            <a:ext cx="47525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Ганс </a:t>
            </a:r>
            <a:r>
              <a:rPr lang="uk-UA" dirty="0" err="1"/>
              <a:t>Ціммер</a:t>
            </a:r>
            <a:r>
              <a:rPr lang="uk-UA" dirty="0"/>
              <a:t> народився в Німеччині, але підлітком переїхав до </a:t>
            </a:r>
            <a:r>
              <a:rPr lang="uk-UA" dirty="0" smtClean="0"/>
              <a:t>Великобританії, де </a:t>
            </a:r>
            <a:r>
              <a:rPr lang="uk-UA" dirty="0"/>
              <a:t>навчався в приватній школі </a:t>
            </a:r>
            <a:r>
              <a:rPr lang="uk-UA" dirty="0" smtClean="0"/>
              <a:t>графства </a:t>
            </a:r>
            <a:r>
              <a:rPr lang="uk-UA" dirty="0" err="1" smtClean="0"/>
              <a:t>Суррей</a:t>
            </a:r>
            <a:r>
              <a:rPr lang="uk-UA" dirty="0"/>
              <a:t>, Англія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Пояснюючи причини цього вчинку на німецькому телебаченні, композитор сказав: </a:t>
            </a:r>
            <a:r>
              <a:rPr lang="uk-UA" i="1" dirty="0"/>
              <a:t>«Мій батько помер, коли я був іще дитиною, й я якось втік до музики й музика була моїм найкращим другом»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Кар'єру </a:t>
            </a:r>
            <a:r>
              <a:rPr lang="uk-UA" dirty="0" err="1" smtClean="0"/>
              <a:t>Ціммер</a:t>
            </a:r>
            <a:r>
              <a:rPr lang="uk-UA" dirty="0" smtClean="0"/>
              <a:t> розпочав як </a:t>
            </a:r>
            <a:r>
              <a:rPr lang="uk-UA" dirty="0" err="1" smtClean="0"/>
              <a:t>клавішник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ru-RU" dirty="0" smtClean="0"/>
              <a:t>У 1980-х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співпрацює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 </a:t>
            </a:r>
            <a:r>
              <a:rPr lang="ru-RU" i="1" dirty="0" err="1" smtClean="0"/>
              <a:t>Стенлі</a:t>
            </a:r>
            <a:r>
              <a:rPr lang="ru-RU" i="1" dirty="0" smtClean="0"/>
              <a:t> </a:t>
            </a:r>
            <a:r>
              <a:rPr lang="ru-RU" i="1" dirty="0" smtClean="0"/>
              <a:t>Маєрсом </a:t>
            </a:r>
            <a:r>
              <a:rPr lang="ru-RU" dirty="0" err="1" smtClean="0"/>
              <a:t>поєднують</a:t>
            </a:r>
            <a:r>
              <a:rPr lang="ru-RU" dirty="0" smtClean="0"/>
              <a:t> </a:t>
            </a:r>
            <a:r>
              <a:rPr lang="ru-RU" dirty="0" err="1" smtClean="0"/>
              <a:t>оркестрову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електронною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У 1991 році </a:t>
            </a:r>
            <a:r>
              <a:rPr lang="uk-UA" dirty="0" err="1" smtClean="0"/>
              <a:t>Ціммер</a:t>
            </a:r>
            <a:r>
              <a:rPr lang="uk-UA" dirty="0" smtClean="0"/>
              <a:t> створив музику для фільму «</a:t>
            </a:r>
            <a:r>
              <a:rPr lang="uk-UA" dirty="0" err="1" smtClean="0"/>
              <a:t>Тельма</a:t>
            </a:r>
            <a:r>
              <a:rPr lang="uk-UA" dirty="0" smtClean="0"/>
              <a:t> та Луїза</a:t>
            </a:r>
            <a:r>
              <a:rPr lang="uk-UA" dirty="0" smtClean="0"/>
              <a:t>»,  </a:t>
            </a:r>
            <a:r>
              <a:rPr lang="uk-UA" dirty="0" smtClean="0"/>
              <a:t>у 1992 для роботи над фільмом «Сила одного» поїхав </a:t>
            </a:r>
            <a:r>
              <a:rPr lang="uk-UA" dirty="0" err="1" smtClean="0"/>
              <a:t>доАфрики</a:t>
            </a:r>
            <a:r>
              <a:rPr lang="uk-UA" dirty="0" smtClean="0"/>
              <a:t> </a:t>
            </a:r>
            <a:r>
              <a:rPr lang="uk-UA" dirty="0" smtClean="0"/>
              <a:t>На цьому підґрунті анімаційна студія </a:t>
            </a:r>
            <a:r>
              <a:rPr lang="uk-UA" dirty="0" err="1" smtClean="0"/>
              <a:t>Діснея</a:t>
            </a:r>
            <a:r>
              <a:rPr lang="uk-UA" dirty="0" smtClean="0"/>
              <a:t> запропонувала Гансу </a:t>
            </a:r>
            <a:r>
              <a:rPr lang="uk-UA" dirty="0" err="1" smtClean="0"/>
              <a:t>Ціммеру</a:t>
            </a:r>
            <a:r>
              <a:rPr lang="uk-UA" dirty="0" smtClean="0"/>
              <a:t> створити музику для </a:t>
            </a:r>
            <a:r>
              <a:rPr lang="uk-UA" dirty="0" smtClean="0"/>
              <a:t>мультфільму </a:t>
            </a:r>
            <a:r>
              <a:rPr lang="uk-UA" dirty="0" err="1" smtClean="0"/>
              <a:t>Король-левЗа</a:t>
            </a:r>
            <a:r>
              <a:rPr lang="uk-UA" dirty="0" smtClean="0"/>
              <a:t> </a:t>
            </a:r>
            <a:r>
              <a:rPr lang="uk-UA" dirty="0" smtClean="0"/>
              <a:t>музику до мультфільму </a:t>
            </a:r>
            <a:r>
              <a:rPr lang="uk-UA" dirty="0" err="1" smtClean="0"/>
              <a:t>Ціммер</a:t>
            </a:r>
            <a:r>
              <a:rPr lang="uk-UA" dirty="0" smtClean="0"/>
              <a:t> отримав безліч нагород, серед яких Оскар, Золотий глобус, дві Премії </a:t>
            </a:r>
            <a:r>
              <a:rPr lang="uk-UA" dirty="0" err="1" smtClean="0"/>
              <a:t>Греммі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У 2000-х роках він працює над такими </a:t>
            </a:r>
            <a:r>
              <a:rPr lang="uk-UA" dirty="0" smtClean="0"/>
              <a:t>голлівудськими </a:t>
            </a:r>
            <a:r>
              <a:rPr lang="uk-UA" dirty="0" err="1" smtClean="0"/>
              <a:t>блокбастерами</a:t>
            </a:r>
            <a:r>
              <a:rPr lang="uk-UA" dirty="0" smtClean="0"/>
              <a:t>, як Падіння «Чорного яструба</a:t>
            </a:r>
            <a:r>
              <a:rPr lang="uk-UA" dirty="0" smtClean="0"/>
              <a:t>»(</a:t>
            </a:r>
            <a:r>
              <a:rPr lang="uk-UA" dirty="0" smtClean="0"/>
              <a:t>2001), Останній самурай(2003), Код </a:t>
            </a:r>
            <a:r>
              <a:rPr lang="uk-UA" dirty="0" err="1" smtClean="0"/>
              <a:t>да</a:t>
            </a:r>
            <a:r>
              <a:rPr lang="uk-UA" dirty="0" smtClean="0"/>
              <a:t> Вінчі (2006), </a:t>
            </a:r>
            <a:r>
              <a:rPr lang="uk-UA" dirty="0" err="1" smtClean="0"/>
              <a:t>Сімпсони</a:t>
            </a:r>
            <a:r>
              <a:rPr lang="uk-UA" dirty="0" smtClean="0"/>
              <a:t> в кіно (2007).</a:t>
            </a:r>
          </a:p>
          <a:p>
            <a:pPr>
              <a:buNone/>
            </a:pPr>
            <a:r>
              <a:rPr lang="uk-UA" dirty="0" smtClean="0"/>
              <a:t>Власник студії </a:t>
            </a:r>
            <a:r>
              <a:rPr lang="en-US" dirty="0" smtClean="0"/>
              <a:t>Remote Control</a:t>
            </a:r>
          </a:p>
          <a:p>
            <a:pPr>
              <a:buNone/>
            </a:pPr>
            <a:endParaRPr lang="uk-UA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Перл </a:t>
            </a:r>
            <a:r>
              <a:rPr lang="uk-UA" dirty="0" err="1" smtClean="0"/>
              <a:t>Харбор</a:t>
            </a:r>
            <a:endParaRPr lang="uk-UA" dirty="0" smtClean="0"/>
          </a:p>
          <a:p>
            <a:pPr>
              <a:buNone/>
            </a:pPr>
            <a:r>
              <a:rPr lang="uk-UA" dirty="0" err="1" smtClean="0"/>
              <a:t>Бетмен</a:t>
            </a:r>
            <a:r>
              <a:rPr lang="uk-UA" dirty="0" smtClean="0"/>
              <a:t>: </a:t>
            </a:r>
            <a:r>
              <a:rPr lang="uk-UA" dirty="0" smtClean="0"/>
              <a:t>Початок</a:t>
            </a:r>
          </a:p>
          <a:p>
            <a:pPr>
              <a:buNone/>
            </a:pPr>
            <a:r>
              <a:rPr lang="ru-RU" dirty="0" err="1" smtClean="0"/>
              <a:t>Пірати</a:t>
            </a:r>
            <a:r>
              <a:rPr lang="ru-RU" dirty="0" smtClean="0"/>
              <a:t> </a:t>
            </a:r>
            <a:r>
              <a:rPr lang="ru-RU" dirty="0" err="1" smtClean="0"/>
              <a:t>Карибського</a:t>
            </a:r>
            <a:r>
              <a:rPr lang="ru-RU" dirty="0" smtClean="0"/>
              <a:t> моря: </a:t>
            </a:r>
            <a:r>
              <a:rPr lang="ru-RU" dirty="0" err="1" smtClean="0"/>
              <a:t>Скриня</a:t>
            </a:r>
            <a:r>
              <a:rPr lang="ru-RU" dirty="0" smtClean="0"/>
              <a:t> </a:t>
            </a:r>
            <a:r>
              <a:rPr lang="ru-RU" dirty="0" err="1" smtClean="0"/>
              <a:t>мерця</a:t>
            </a:r>
            <a:endParaRPr lang="ru-RU" dirty="0" smtClean="0"/>
          </a:p>
          <a:p>
            <a:pPr>
              <a:buNone/>
            </a:pPr>
            <a:r>
              <a:rPr lang="uk-UA" u="sng" dirty="0" smtClean="0"/>
              <a:t>Код </a:t>
            </a:r>
            <a:r>
              <a:rPr lang="uk-UA" u="sng" dirty="0" err="1" smtClean="0"/>
              <a:t>да</a:t>
            </a:r>
            <a:r>
              <a:rPr lang="uk-UA" u="sng" dirty="0" smtClean="0"/>
              <a:t> </a:t>
            </a:r>
            <a:r>
              <a:rPr lang="uk-UA" u="sng" dirty="0" smtClean="0"/>
              <a:t>Вінчі</a:t>
            </a:r>
          </a:p>
          <a:p>
            <a:pPr>
              <a:buNone/>
            </a:pPr>
            <a:r>
              <a:rPr lang="uk-UA" dirty="0" smtClean="0"/>
              <a:t>Темний </a:t>
            </a:r>
            <a:r>
              <a:rPr lang="uk-UA" dirty="0" smtClean="0"/>
              <a:t>Лицар</a:t>
            </a:r>
          </a:p>
          <a:p>
            <a:pPr>
              <a:buNone/>
            </a:pPr>
            <a:r>
              <a:rPr lang="uk-UA" dirty="0" smtClean="0"/>
              <a:t>Шерлок </a:t>
            </a:r>
            <a:r>
              <a:rPr lang="uk-UA" dirty="0" smtClean="0"/>
              <a:t>Холмс</a:t>
            </a:r>
          </a:p>
          <a:p>
            <a:pPr>
              <a:buNone/>
            </a:pPr>
            <a:r>
              <a:rPr lang="uk-UA" dirty="0" smtClean="0"/>
              <a:t>Ангели і </a:t>
            </a:r>
            <a:r>
              <a:rPr lang="uk-UA" dirty="0" smtClean="0"/>
              <a:t>демони</a:t>
            </a:r>
          </a:p>
          <a:p>
            <a:pPr>
              <a:buNone/>
            </a:pPr>
            <a:r>
              <a:rPr lang="uk-UA" dirty="0" smtClean="0"/>
              <a:t>Шерлок Холмс: Гра тіней</a:t>
            </a:r>
            <a:endParaRPr lang="uk-UA" dirty="0" smtClean="0"/>
          </a:p>
          <a:p>
            <a:pPr>
              <a:buNone/>
            </a:pPr>
            <a:r>
              <a:rPr lang="ru-RU" u="sng" dirty="0" err="1" smtClean="0"/>
              <a:t>Пірати</a:t>
            </a:r>
            <a:r>
              <a:rPr lang="ru-RU" u="sng" dirty="0" smtClean="0"/>
              <a:t> </a:t>
            </a:r>
            <a:r>
              <a:rPr lang="ru-RU" u="sng" dirty="0" err="1" smtClean="0"/>
              <a:t>Карибського</a:t>
            </a:r>
            <a:r>
              <a:rPr lang="ru-RU" u="sng" dirty="0" smtClean="0"/>
              <a:t> моря: На </a:t>
            </a:r>
            <a:r>
              <a:rPr lang="ru-RU" u="sng" dirty="0" err="1" smtClean="0"/>
              <a:t>дивних</a:t>
            </a:r>
            <a:r>
              <a:rPr lang="ru-RU" u="sng" dirty="0" smtClean="0"/>
              <a:t> берегах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i="1" dirty="0" smtClean="0"/>
              <a:t>Hans </a:t>
            </a:r>
            <a:r>
              <a:rPr lang="de-DE" i="1" dirty="0" smtClean="0"/>
              <a:t>Zimmer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4" name="Мій фільм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3568" y="692696"/>
            <a:ext cx="7776864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ario+Marianelli+dario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988840"/>
            <a:ext cx="3238500" cy="355282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Dario Marianelli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3635896" y="2060848"/>
            <a:ext cx="5292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Маріанеллі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в  </a:t>
            </a:r>
            <a:r>
              <a:rPr lang="ru-RU" dirty="0" err="1" smtClean="0"/>
              <a:t>Італії</a:t>
            </a:r>
            <a:r>
              <a:rPr lang="ru-RU" dirty="0"/>
              <a:t> </a:t>
            </a:r>
            <a:r>
              <a:rPr lang="uk-UA" dirty="0"/>
              <a:t> 21 </a:t>
            </a:r>
            <a:r>
              <a:rPr lang="uk-UA" dirty="0" smtClean="0"/>
              <a:t>червня</a:t>
            </a:r>
            <a:r>
              <a:rPr lang="uk-UA" dirty="0"/>
              <a:t> 1963 </a:t>
            </a:r>
            <a:r>
              <a:rPr lang="uk-UA" dirty="0" smtClean="0"/>
              <a:t>року.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саундтреки</a:t>
            </a:r>
            <a:r>
              <a:rPr lang="ru-RU" dirty="0" smtClean="0"/>
              <a:t> до </a:t>
            </a:r>
            <a:r>
              <a:rPr lang="ru-RU" dirty="0" err="1" smtClean="0"/>
              <a:t>фільмів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«Братья Гримм» (2005),</a:t>
            </a:r>
          </a:p>
          <a:p>
            <a:r>
              <a:rPr lang="ru-RU" dirty="0" smtClean="0"/>
              <a:t> «Гордость и предубеждение» (2005), «Искупление» (2007) и «Анна Каренина» (2012).</a:t>
            </a:r>
          </a:p>
          <a:p>
            <a:r>
              <a:rPr lang="ru-RU" dirty="0" smtClean="0"/>
              <a:t> За три </a:t>
            </a:r>
            <a:r>
              <a:rPr lang="ru-RU" dirty="0" err="1" smtClean="0"/>
              <a:t>останні</a:t>
            </a:r>
            <a:r>
              <a:rPr lang="ru-RU" dirty="0" smtClean="0"/>
              <a:t> роки,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номінації</a:t>
            </a:r>
            <a:r>
              <a:rPr lang="ru-RU" dirty="0" smtClean="0"/>
              <a:t> на «Оскар» за </a:t>
            </a:r>
            <a:r>
              <a:rPr lang="ru-RU" dirty="0" err="1" smtClean="0"/>
              <a:t>кращу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, </a:t>
            </a:r>
            <a:r>
              <a:rPr lang="ru-RU" dirty="0" err="1" smtClean="0"/>
              <a:t>написану</a:t>
            </a:r>
            <a:r>
              <a:rPr lang="ru-RU" dirty="0" smtClean="0"/>
              <a:t> для </a:t>
            </a:r>
            <a:r>
              <a:rPr lang="ru-RU" dirty="0" err="1" smtClean="0"/>
              <a:t>фільму</a:t>
            </a:r>
            <a:r>
              <a:rPr lang="ru-RU" dirty="0" smtClean="0"/>
              <a:t>. У 2008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Маріанеллі</a:t>
            </a:r>
            <a:r>
              <a:rPr lang="ru-RU" dirty="0" smtClean="0"/>
              <a:t> </a:t>
            </a:r>
            <a:r>
              <a:rPr lang="ru-RU" dirty="0" err="1" smtClean="0"/>
              <a:t>виграв</a:t>
            </a:r>
            <a:r>
              <a:rPr lang="ru-RU" dirty="0" smtClean="0"/>
              <a:t> «Оскар»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Золотий</a:t>
            </a:r>
            <a:r>
              <a:rPr lang="ru-RU" dirty="0" smtClean="0"/>
              <a:t> глобус» за </a:t>
            </a:r>
            <a:r>
              <a:rPr lang="ru-RU" dirty="0" err="1" smtClean="0"/>
              <a:t>музику</a:t>
            </a:r>
            <a:r>
              <a:rPr lang="ru-RU" dirty="0" smtClean="0"/>
              <a:t> до </a:t>
            </a:r>
            <a:r>
              <a:rPr lang="ru-RU" dirty="0" err="1" smtClean="0"/>
              <a:t>фільму</a:t>
            </a:r>
            <a:r>
              <a:rPr lang="ru-RU" dirty="0" smtClean="0"/>
              <a:t> </a:t>
            </a:r>
            <a:r>
              <a:rPr lang="ru-RU" dirty="0" smtClean="0"/>
              <a:t>«Искупление» .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142</TotalTime>
  <Words>126</Words>
  <Application>Microsoft Office PowerPoint</Application>
  <PresentationFormat>Экран (4:3)</PresentationFormat>
  <Paragraphs>37</Paragraphs>
  <Slides>10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Інструментальні саундтреки </vt:lpstr>
      <vt:lpstr>Мрії розбиваються. Люди йдуть. Музика залишається назавжди</vt:lpstr>
      <vt:lpstr>І тільки від музики,залежить стук мого серця!</vt:lpstr>
      <vt:lpstr>Музика, лише вона одна рятує нас від реальності.</vt:lpstr>
      <vt:lpstr>Hans Zimmer</vt:lpstr>
      <vt:lpstr>Слайд 6</vt:lpstr>
      <vt:lpstr>Hans Zimmer</vt:lpstr>
      <vt:lpstr>Слайд 8</vt:lpstr>
      <vt:lpstr>Dario Marianelli</vt:lpstr>
      <vt:lpstr>Слайд 10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Інструментальні саундтреки</dc:title>
  <dc:creator>Kristoshka</dc:creator>
  <cp:lastModifiedBy>Kristoshka</cp:lastModifiedBy>
  <cp:revision>15</cp:revision>
  <dcterms:created xsi:type="dcterms:W3CDTF">2014-04-22T19:09:33Z</dcterms:created>
  <dcterms:modified xsi:type="dcterms:W3CDTF">2014-04-22T21:32:00Z</dcterms:modified>
</cp:coreProperties>
</file>