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65BD-717F-42F3-BF05-BA1EC47E9EB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2A74C-2B03-4302-BC24-2CB05134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5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A74C-2B03-4302-BC24-2CB0513498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6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DD67C9-C3F2-4911-B494-5C2EF981287F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C08683-0D56-42DB-8AB8-FB6C01AF2B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Les </a:t>
            </a:r>
            <a:r>
              <a:rPr lang="en-US" sz="4800" dirty="0" err="1" smtClean="0"/>
              <a:t>régions</a:t>
            </a:r>
            <a:r>
              <a:rPr lang="en-US" sz="4800" dirty="0" smtClean="0"/>
              <a:t> de </a:t>
            </a:r>
            <a:r>
              <a:rPr lang="en-US" sz="4800" dirty="0" err="1" smtClean="0"/>
              <a:t>l`Ukraine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région</a:t>
            </a:r>
            <a:r>
              <a:rPr lang="en-US" sz="3600" dirty="0" smtClean="0"/>
              <a:t> </a:t>
            </a:r>
            <a:r>
              <a:rPr lang="en-US" sz="3600" dirty="0" err="1" smtClean="0"/>
              <a:t>d'Ivano-Frankivsk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C:\Users\Администратор\Downloads\2\Ivano-Frankivsk_CO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274887" cy="37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>
          <a:xfrm>
            <a:off x="3492500" y="620713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53136"/>
            <a:ext cx="5867400" cy="522288"/>
          </a:xfrm>
        </p:spPr>
        <p:txBody>
          <a:bodyPr>
            <a:normAutofit/>
          </a:bodyPr>
          <a:lstStyle/>
          <a:p>
            <a:r>
              <a:rPr lang="en-US" sz="2400" dirty="0"/>
              <a:t>Les </a:t>
            </a:r>
            <a:r>
              <a:rPr lang="en-US" sz="2400" dirty="0" err="1"/>
              <a:t>personnalites</a:t>
            </a:r>
            <a:r>
              <a:rPr lang="en-US" sz="2400" dirty="0"/>
              <a:t> </a:t>
            </a:r>
            <a:r>
              <a:rPr lang="en-US" sz="2400" dirty="0" err="1"/>
              <a:t>celebres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6567264" cy="768350"/>
          </a:xfrm>
        </p:spPr>
        <p:txBody>
          <a:bodyPr>
            <a:noAutofit/>
          </a:bodyPr>
          <a:lstStyle/>
          <a:p>
            <a:r>
              <a:rPr lang="fr-FR" sz="2000" dirty="0"/>
              <a:t>Vasylyi Vyrastuk est un athlète ukrainien, vainqueur du titre de «L'homme le plus fort en Ukraine". Il est né le 22 Avril 1974 à Ivano-Frankivsk.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3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4277"/>
          <a:stretch>
            <a:fillRect/>
          </a:stretch>
        </p:blipFill>
        <p:spPr>
          <a:xfrm>
            <a:off x="3419475" y="620713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81128"/>
            <a:ext cx="5904656" cy="522288"/>
          </a:xfrm>
        </p:spPr>
        <p:txBody>
          <a:bodyPr>
            <a:normAutofit/>
          </a:bodyPr>
          <a:lstStyle/>
          <a:p>
            <a:r>
              <a:rPr lang="en-US" sz="2400" dirty="0"/>
              <a:t>Les </a:t>
            </a:r>
            <a:r>
              <a:rPr lang="en-US" sz="2400" dirty="0" err="1"/>
              <a:t>personnalites</a:t>
            </a:r>
            <a:r>
              <a:rPr lang="en-US" sz="2400" dirty="0"/>
              <a:t> </a:t>
            </a:r>
            <a:r>
              <a:rPr lang="en-US" sz="2400" dirty="0" err="1"/>
              <a:t>celebres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229200"/>
            <a:ext cx="6984776" cy="768350"/>
          </a:xfrm>
        </p:spPr>
        <p:txBody>
          <a:bodyPr>
            <a:noAutofit/>
          </a:bodyPr>
          <a:lstStyle/>
          <a:p>
            <a:r>
              <a:rPr lang="fr-FR" sz="2000" dirty="0"/>
              <a:t>Natalia Dzenkiv né le 14 Décembre 1975 à Ivano-Frankivsk, le fils des acteurs. Elle est une chanteuse ukrainienne, auteur-compositeur, chanteur et  membre  du groupe Lama. «Lama» - est aussi le nom artistique de la chanteuse.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79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 chef-lieu de la </a:t>
            </a:r>
            <a:r>
              <a:rPr lang="en-US" dirty="0" err="1" smtClean="0"/>
              <a:t>région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Ivano-Frankivsk est le centre régional de la région d'Ivano-Frankivsk.</a:t>
            </a:r>
            <a:endParaRPr lang="ru-RU" sz="2800" dirty="0"/>
          </a:p>
        </p:txBody>
      </p:sp>
      <p:pic>
        <p:nvPicPr>
          <p:cNvPr id="4098" name="Picture 2" descr="C:\Users\Администратор\Downloads\fla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3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situation de la</a:t>
            </a:r>
            <a:r>
              <a:rPr lang="fr-FR" dirty="0"/>
              <a:t> </a:t>
            </a:r>
            <a:r>
              <a:rPr lang="fr-FR" dirty="0" smtClean="0"/>
              <a:t>région dans ton pays.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territoire de l`Ukraine est divise en 24 regions administratives et la </a:t>
            </a:r>
            <a:r>
              <a:rPr lang="fr-FR" dirty="0" smtClean="0"/>
              <a:t>Republique </a:t>
            </a:r>
            <a:r>
              <a:rPr lang="fr-FR" dirty="0"/>
              <a:t>autonome la Crimee.</a:t>
            </a:r>
            <a:endParaRPr lang="ru-RU" dirty="0"/>
          </a:p>
        </p:txBody>
      </p:sp>
      <p:pic>
        <p:nvPicPr>
          <p:cNvPr id="2050" name="Picture 2" descr="C:\Users\Администратор\Downloads\7c42b422f25a68cf24ae9afdd6559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28055"/>
            <a:ext cx="52565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wnloads\400px-Center_Uk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0263"/>
            <a:ext cx="3201144" cy="19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73216"/>
            <a:ext cx="8458200" cy="1239885"/>
          </a:xfrm>
        </p:spPr>
        <p:txBody>
          <a:bodyPr/>
          <a:lstStyle/>
          <a:p>
            <a:r>
              <a:rPr lang="en-US" dirty="0" err="1" smtClean="0"/>
              <a:t>L`histoire</a:t>
            </a:r>
            <a:r>
              <a:rPr lang="en-US" dirty="0" smtClean="0"/>
              <a:t> de la region.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458200" cy="259573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Ivano-Frankivsk est le centre économique et culturel des Carpates. Plus tôt cette ville a été appelé Stanislav. Il a été appelé au nom de l'un des Potocki qui étaient de grands magnats polonais. 9 novembre 1962 la ville a été rebaptisée Ivano-Frankivsk après l'éminent écrivain Ivan Franko. La ville a été formée sur le site de deux villages: Zabolottya et Kniahynyn. Quand la ville a été fondée n'est pas connue, mais on sait que, en 1662, Stanislav reçu droit de Magdebourg. Cette date est considérée comme la date officielle de la fondation de la ville.</a:t>
            </a:r>
            <a:endParaRPr lang="ru-RU" dirty="0"/>
          </a:p>
        </p:txBody>
      </p:sp>
      <p:pic>
        <p:nvPicPr>
          <p:cNvPr id="3075" name="Picture 3" descr="C:\Users\Администратор\Downloads\Ivano-Frankivsk_C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227488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06" y="69269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région</a:t>
            </a:r>
            <a:r>
              <a:rPr lang="en-US" dirty="0"/>
              <a:t> </a:t>
            </a:r>
            <a:r>
              <a:rPr lang="en-US" dirty="0" err="1"/>
              <a:t>d'Ivano-Frankivsk</a:t>
            </a:r>
            <a:r>
              <a:rPr lang="en-US" dirty="0"/>
              <a:t>.</a:t>
            </a:r>
            <a:br>
              <a:rPr lang="en-US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6" y="2057638"/>
            <a:ext cx="3011509" cy="41796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960440" cy="3312368"/>
          </a:xfrm>
        </p:spPr>
      </p:pic>
    </p:spTree>
    <p:extLst>
      <p:ext uri="{BB962C8B-B14F-4D97-AF65-F5344CB8AC3E}">
        <p14:creationId xmlns:p14="http://schemas.microsoft.com/office/powerpoint/2010/main" val="12038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09120"/>
            <a:ext cx="5867400" cy="646888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lieux</a:t>
            </a:r>
            <a:r>
              <a:rPr lang="en-US" dirty="0"/>
              <a:t> </a:t>
            </a:r>
            <a:r>
              <a:rPr lang="en-US" dirty="0" err="1"/>
              <a:t>historiques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229200"/>
            <a:ext cx="7632848" cy="1080120"/>
          </a:xfrm>
        </p:spPr>
        <p:txBody>
          <a:bodyPr>
            <a:noAutofit/>
          </a:bodyPr>
          <a:lstStyle/>
          <a:p>
            <a:r>
              <a:rPr lang="fr-FR" sz="2400" dirty="0"/>
              <a:t>City Hall - une tour qui s'élève à partir de la base de la croix et a une hauteur de 49,5 mètres, se termine par une sorte de dôme est doré et est le seul bâtiment civil en Europe avec un tel revêtement.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9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09120"/>
            <a:ext cx="5867400" cy="522288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lieux</a:t>
            </a:r>
            <a:r>
              <a:rPr lang="en-US" dirty="0"/>
              <a:t> </a:t>
            </a:r>
            <a:r>
              <a:rPr lang="en-US" dirty="0" err="1"/>
              <a:t>historiques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7560840" cy="936104"/>
          </a:xfrm>
        </p:spPr>
        <p:txBody>
          <a:bodyPr>
            <a:noAutofit/>
          </a:bodyPr>
          <a:lstStyle/>
          <a:p>
            <a:r>
              <a:rPr lang="fr-FR" sz="2400" dirty="0"/>
              <a:t>La Cathédrale Saint-Basile - richement décorée de peintures et de sculptures à l'intérieur de la cathédrale, la galerie avec 14 grandes colonnes de chiffres et de magnifiques fresques sur les murs. 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3153"/>
          <a:stretch>
            <a:fillRect/>
          </a:stretch>
        </p:blipFill>
        <p:spPr>
          <a:xfrm>
            <a:off x="3491880" y="692696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val="19504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81128"/>
            <a:ext cx="5867400" cy="522288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lieux</a:t>
            </a:r>
            <a:r>
              <a:rPr lang="en-US" dirty="0"/>
              <a:t> </a:t>
            </a:r>
            <a:r>
              <a:rPr lang="en-US" dirty="0" err="1"/>
              <a:t>historiques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229200"/>
            <a:ext cx="7056784" cy="936104"/>
          </a:xfrm>
        </p:spPr>
        <p:txBody>
          <a:bodyPr>
            <a:noAutofit/>
          </a:bodyPr>
          <a:lstStyle/>
          <a:p>
            <a:r>
              <a:rPr lang="fr-FR" sz="2400" dirty="0"/>
              <a:t>Potocki Palais - Château, qui est l'un des rares bâtiments qui ont survécu. Un endroit intéressant pour ceux qui s'intéressent à l'art de la fortification.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46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1287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lieux</a:t>
            </a:r>
            <a:r>
              <a:rPr lang="en-US" dirty="0"/>
              <a:t> </a:t>
            </a:r>
            <a:r>
              <a:rPr lang="en-US" dirty="0" err="1"/>
              <a:t>historiques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215336" cy="768350"/>
          </a:xfrm>
        </p:spPr>
        <p:txBody>
          <a:bodyPr>
            <a:noAutofit/>
          </a:bodyPr>
          <a:lstStyle/>
          <a:p>
            <a:r>
              <a:rPr lang="fr-FR" sz="2800" dirty="0"/>
              <a:t>Régional Philharmonique - endroit intéressant à Ivano-Frankivsk pour les amoureux de l'art théâtral.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60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22727"/>
          <a:stretch>
            <a:fillRect/>
          </a:stretch>
        </p:blipFill>
        <p:spPr>
          <a:xfrm>
            <a:off x="3563888" y="620688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53136"/>
            <a:ext cx="6135216" cy="646888"/>
          </a:xfrm>
        </p:spPr>
        <p:txBody>
          <a:bodyPr>
            <a:normAutofit/>
          </a:bodyPr>
          <a:lstStyle/>
          <a:p>
            <a:r>
              <a:rPr lang="en-US" sz="2400" dirty="0"/>
              <a:t>Les </a:t>
            </a:r>
            <a:r>
              <a:rPr lang="en-US" sz="2400" dirty="0" err="1"/>
              <a:t>personnalites</a:t>
            </a:r>
            <a:r>
              <a:rPr lang="en-US" sz="2400" dirty="0"/>
              <a:t> </a:t>
            </a:r>
            <a:r>
              <a:rPr lang="en-US" sz="2400" dirty="0" err="1"/>
              <a:t>celebres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6783288" cy="768350"/>
          </a:xfrm>
        </p:spPr>
        <p:txBody>
          <a:bodyPr>
            <a:noAutofit/>
          </a:bodyPr>
          <a:lstStyle/>
          <a:p>
            <a:r>
              <a:rPr lang="fr-FR" sz="2400" dirty="0"/>
              <a:t>Stepan Bandera est un homme politique ukrainien. Il est né le 1er Janvier, 1909 et décédé le 15 Octobre 1959.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03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405</Words>
  <Application>Microsoft Office PowerPoint</Application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Les régions de l`Ukraine</vt:lpstr>
      <vt:lpstr>La situation de la région dans ton pays. </vt:lpstr>
      <vt:lpstr>L`histoire de la region. </vt:lpstr>
      <vt:lpstr>La région d'Ivano-Frankivsk. </vt:lpstr>
      <vt:lpstr>Les lieux historiques </vt:lpstr>
      <vt:lpstr>Les lieux historiques </vt:lpstr>
      <vt:lpstr>Les lieux historiques </vt:lpstr>
      <vt:lpstr>Les lieux historiques </vt:lpstr>
      <vt:lpstr>Les personnalites celebres. </vt:lpstr>
      <vt:lpstr>Les personnalites celebres. </vt:lpstr>
      <vt:lpstr>Les personnalites celebres. </vt:lpstr>
      <vt:lpstr>Le chef-lieu de la région.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régions de l`Ukraine</dc:title>
  <dc:creator>XTreme.ws</dc:creator>
  <cp:lastModifiedBy>XTreme.ws</cp:lastModifiedBy>
  <cp:revision>4</cp:revision>
  <dcterms:created xsi:type="dcterms:W3CDTF">2014-10-20T20:43:26Z</dcterms:created>
  <dcterms:modified xsi:type="dcterms:W3CDTF">2014-10-20T21:25:16Z</dcterms:modified>
</cp:coreProperties>
</file>