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396044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 </a:t>
            </a:r>
            <a:r>
              <a:rPr lang="fr-FR" sz="9600" b="1" dirty="0" smtClean="0"/>
              <a:t>Royaume</a:t>
            </a:r>
            <a:r>
              <a:rPr lang="en-US" sz="9600" b="1" i="1" dirty="0" smtClean="0"/>
              <a:t> </a:t>
            </a:r>
            <a:r>
              <a:rPr lang="en-US" sz="9600" b="1" i="1" dirty="0"/>
              <a:t>de </a:t>
            </a:r>
            <a:r>
              <a:rPr lang="en-US" sz="9600" b="1" i="1" dirty="0" err="1"/>
              <a:t>Belgique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8244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pPr algn="ctr"/>
            <a:r>
              <a:rPr lang="fr-FR" sz="7200" dirty="0" smtClean="0"/>
              <a:t>Monnaie</a:t>
            </a:r>
            <a:r>
              <a:rPr lang="en-US" sz="7200" dirty="0" smtClean="0"/>
              <a:t> </a:t>
            </a:r>
            <a:r>
              <a:rPr lang="en-US" sz="7200" dirty="0"/>
              <a:t>- Euro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00907"/>
            <a:ext cx="7272808" cy="55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5166"/>
          </a:xfrm>
        </p:spPr>
        <p:txBody>
          <a:bodyPr>
            <a:noAutofit/>
          </a:bodyPr>
          <a:lstStyle/>
          <a:p>
            <a:pPr algn="ctr"/>
            <a:r>
              <a:rPr lang="fr-FR" sz="6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 </a:t>
            </a:r>
            <a:r>
              <a:rPr lang="fr-FR" sz="6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attractions de la Belgique</a:t>
            </a:r>
            <a:endParaRPr lang="ru-RU" sz="6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666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/>
              </a:rPr>
              <a:t>Château de </a:t>
            </a:r>
            <a:r>
              <a:rPr lang="en-US" sz="7200" dirty="0" err="1">
                <a:solidFill>
                  <a:srgbClr val="FFFF00"/>
                </a:solidFill>
                <a:effectLst/>
              </a:rPr>
              <a:t>Belœil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" y="0"/>
            <a:ext cx="91956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76" y="0"/>
            <a:ext cx="8480312" cy="1052736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effectLst/>
              </a:rPr>
              <a:t>Serres</a:t>
            </a:r>
            <a:r>
              <a:rPr lang="en-US" sz="4800" dirty="0">
                <a:solidFill>
                  <a:srgbClr val="FFFF00"/>
                </a:solidFill>
                <a:effectLst/>
              </a:rPr>
              <a:t> </a:t>
            </a:r>
            <a:r>
              <a:rPr lang="en-US" sz="4800" dirty="0" err="1">
                <a:solidFill>
                  <a:srgbClr val="FFFF00"/>
                </a:solidFill>
                <a:effectLst/>
              </a:rPr>
              <a:t>Royales</a:t>
            </a:r>
            <a:r>
              <a:rPr lang="en-US" sz="4800" dirty="0">
                <a:solidFill>
                  <a:srgbClr val="FFFF00"/>
                </a:solidFill>
                <a:effectLst/>
              </a:rPr>
              <a:t> de </a:t>
            </a:r>
            <a:r>
              <a:rPr lang="en-US" sz="4800" dirty="0" err="1">
                <a:solidFill>
                  <a:srgbClr val="FFFF00"/>
                </a:solidFill>
                <a:effectLst/>
              </a:rPr>
              <a:t>Laeken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9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Grand Place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5" y="0"/>
            <a:ext cx="9128572" cy="68477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6120680" cy="121161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</a:rPr>
              <a:t>Atomium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Basilique</a:t>
            </a:r>
            <a:r>
              <a:rPr lang="en-US" sz="5400" dirty="0">
                <a:solidFill>
                  <a:srgbClr val="FFFF00"/>
                </a:solidFill>
              </a:rPr>
              <a:t> du Saint-Sang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" y="25176"/>
            <a:ext cx="9117112" cy="68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*Belgique </a:t>
            </a: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un pays en Europe du nord. </a:t>
            </a:r>
            <a:endParaRPr lang="fr-FR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64008" indent="0">
              <a:buNone/>
            </a:pP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 Area </a:t>
            </a: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- 30 528 km </a:t>
            </a: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².</a:t>
            </a:r>
          </a:p>
          <a:p>
            <a:pPr marL="64008" indent="0">
              <a:buNone/>
            </a:pP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*La </a:t>
            </a: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population - 10,8 millions d'habitants. </a:t>
            </a:r>
            <a:endParaRPr lang="fr-FR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64008" indent="0">
              <a:buNone/>
            </a:pP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*Le </a:t>
            </a: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pays doit son nom à l'ethnonyme tribu celtique - Belgique. </a:t>
            </a:r>
            <a:endParaRPr lang="fr-FR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64008" indent="0">
              <a:buNone/>
            </a:pP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*</a:t>
            </a: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Baignée </a:t>
            </a: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 la mer du Nord au nord-ouest.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453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8" y="0"/>
            <a:ext cx="916401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252028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Capital </a:t>
            </a:r>
            <a:r>
              <a:rPr lang="en-US" sz="6000" dirty="0" err="1" smtClean="0">
                <a:solidFill>
                  <a:srgbClr val="FFFF00"/>
                </a:solidFill>
              </a:rPr>
              <a:t>est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Bruxelles</a:t>
            </a:r>
            <a:r>
              <a:rPr lang="en-US" sz="6000" dirty="0" smtClean="0">
                <a:solidFill>
                  <a:srgbClr val="FFFF00"/>
                </a:solidFill>
              </a:rPr>
              <a:t>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47248" cy="1073274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Drapeau</a:t>
            </a:r>
            <a:r>
              <a:rPr lang="en-US" sz="4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de la </a:t>
            </a:r>
            <a:r>
              <a:rPr lang="en-US" sz="4800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Belgique</a:t>
            </a:r>
            <a:endParaRPr lang="ru-RU" sz="48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5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02150"/>
            <a:ext cx="4969745" cy="6065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73"/>
            <a:ext cx="9144000" cy="1265287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Armoiries</a:t>
            </a:r>
            <a:r>
              <a:rPr lang="en-US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 la </a:t>
            </a:r>
            <a:r>
              <a:rPr lang="en-US" sz="4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Belgique</a:t>
            </a:r>
            <a:endParaRPr lang="ru-RU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Devise: </a:t>
            </a:r>
            <a:r>
              <a:rPr lang="en-US" sz="4000" b="1" i="1" dirty="0">
                <a:solidFill>
                  <a:schemeClr val="bg1"/>
                </a:solidFill>
                <a:effectLst/>
              </a:rPr>
              <a:t>«</a:t>
            </a:r>
            <a:r>
              <a:rPr lang="en-US" sz="4000" b="1" i="1" dirty="0" err="1">
                <a:solidFill>
                  <a:schemeClr val="bg1"/>
                </a:solidFill>
                <a:effectLst/>
              </a:rPr>
              <a:t>L’union</a:t>
            </a:r>
            <a:r>
              <a:rPr lang="en-US" sz="4000" b="1" i="1" dirty="0">
                <a:solidFill>
                  <a:schemeClr val="bg1"/>
                </a:solidFill>
                <a:effectLst/>
              </a:rPr>
              <a:t> fait la force»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2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767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Hymne</a:t>
            </a:r>
            <a:r>
              <a:rPr lang="en-US" sz="4400" dirty="0" smtClean="0">
                <a:solidFill>
                  <a:srgbClr val="FFFF00"/>
                </a:solidFill>
              </a:rPr>
              <a:t> - </a:t>
            </a:r>
            <a:r>
              <a:rPr lang="en-US" sz="4400" dirty="0">
                <a:solidFill>
                  <a:srgbClr val="FFFF00"/>
                </a:solidFill>
                <a:effectLst/>
              </a:rPr>
              <a:t>La </a:t>
            </a:r>
            <a:r>
              <a:rPr lang="en-US" sz="4400" dirty="0" err="1">
                <a:solidFill>
                  <a:srgbClr val="FFFF00"/>
                </a:solidFill>
                <a:effectLst/>
              </a:rPr>
              <a:t>Brabançonne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Гимн Бельгии - The National Anthem of Belgium - Song of Brabant  (audiopoisk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9872" y="242088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just"/>
            <a:r>
              <a:rPr lang="fr-FR" sz="3800" dirty="0" smtClean="0"/>
              <a:t>Les </a:t>
            </a:r>
            <a:r>
              <a:rPr lang="fr-FR" sz="3800" dirty="0"/>
              <a:t>langues </a:t>
            </a:r>
            <a:r>
              <a:rPr lang="fr-FR" sz="3800" dirty="0" smtClean="0"/>
              <a:t>officielles sont</a:t>
            </a:r>
            <a:r>
              <a:rPr lang="fr-FR" sz="3800" dirty="0"/>
              <a:t/>
            </a:r>
            <a:br>
              <a:rPr lang="fr-FR" sz="3800" dirty="0"/>
            </a:br>
            <a:r>
              <a:rPr lang="fr-FR" sz="3800" dirty="0"/>
              <a:t>néerlandais, français, </a:t>
            </a:r>
            <a:r>
              <a:rPr lang="fr-FR" sz="3800" dirty="0" smtClean="0"/>
              <a:t>allemand.</a:t>
            </a:r>
            <a:endParaRPr lang="ru-RU" sz="3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6" y="1340768"/>
            <a:ext cx="6154469" cy="54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4">
      <a:dk1>
        <a:srgbClr val="0C0C0C"/>
      </a:dk1>
      <a:lt1>
        <a:srgbClr val="0C0C0C"/>
      </a:lt1>
      <a:dk2>
        <a:srgbClr val="0C0C0C"/>
      </a:dk2>
      <a:lt2>
        <a:srgbClr val="0C0C0C"/>
      </a:lt2>
      <a:accent1>
        <a:srgbClr val="FFC000"/>
      </a:accent1>
      <a:accent2>
        <a:srgbClr val="FF0000"/>
      </a:accent2>
      <a:accent3>
        <a:srgbClr val="FF00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150</TotalTime>
  <Words>98</Words>
  <Application>Microsoft Office PowerPoint</Application>
  <PresentationFormat>Экран (4:3)</PresentationFormat>
  <Paragraphs>19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 Royaume de Belgique</vt:lpstr>
      <vt:lpstr>Презентация PowerPoint</vt:lpstr>
      <vt:lpstr>Презентация PowerPoint</vt:lpstr>
      <vt:lpstr>Презентация PowerPoint</vt:lpstr>
      <vt:lpstr>Drapeau de la Belgique</vt:lpstr>
      <vt:lpstr>Armoiries de la Belgique</vt:lpstr>
      <vt:lpstr>Devise: «L’union fait la force»</vt:lpstr>
      <vt:lpstr>Hymne - La Brabançonne</vt:lpstr>
      <vt:lpstr>Les langues officielles sont néerlandais, français, allemand.</vt:lpstr>
      <vt:lpstr>Monnaie - Euro</vt:lpstr>
      <vt:lpstr>Des attractions de la Belgique</vt:lpstr>
      <vt:lpstr>Château de Belœil</vt:lpstr>
      <vt:lpstr>Serres Royales de Laeken</vt:lpstr>
      <vt:lpstr>Grand Place</vt:lpstr>
      <vt:lpstr>Atomium</vt:lpstr>
      <vt:lpstr>Basilique du Saint-Sang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Royaume de Belgique</dc:title>
  <dc:creator>НАСТЯ</dc:creator>
  <cp:lastModifiedBy>НАСТЯ</cp:lastModifiedBy>
  <cp:revision>22</cp:revision>
  <dcterms:created xsi:type="dcterms:W3CDTF">2013-03-01T17:00:41Z</dcterms:created>
  <dcterms:modified xsi:type="dcterms:W3CDTF">2013-03-01T19:38:38Z</dcterms:modified>
</cp:coreProperties>
</file>